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67" r:id="rId2"/>
    <p:sldMasterId id="2147483679" r:id="rId3"/>
  </p:sldMasterIdLst>
  <p:notesMasterIdLst>
    <p:notesMasterId r:id="rId20"/>
  </p:notesMasterIdLst>
  <p:handoutMasterIdLst>
    <p:handoutMasterId r:id="rId21"/>
  </p:handoutMasterIdLst>
  <p:sldIdLst>
    <p:sldId id="336" r:id="rId4"/>
    <p:sldId id="337" r:id="rId5"/>
    <p:sldId id="270" r:id="rId6"/>
    <p:sldId id="357" r:id="rId7"/>
    <p:sldId id="358" r:id="rId8"/>
    <p:sldId id="359" r:id="rId9"/>
    <p:sldId id="360" r:id="rId10"/>
    <p:sldId id="361" r:id="rId11"/>
    <p:sldId id="362" r:id="rId12"/>
    <p:sldId id="363" r:id="rId13"/>
    <p:sldId id="364" r:id="rId14"/>
    <p:sldId id="365" r:id="rId15"/>
    <p:sldId id="366" r:id="rId16"/>
    <p:sldId id="367" r:id="rId17"/>
    <p:sldId id="368" r:id="rId18"/>
    <p:sldId id="369" r:id="rId19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808080"/>
    <a:srgbClr val="5F5F5F"/>
    <a:srgbClr val="3399FF"/>
    <a:srgbClr val="000066"/>
    <a:srgbClr val="0033CC"/>
    <a:srgbClr val="003399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9892" autoAdjust="0"/>
    <p:restoredTop sz="94686" autoAdjust="0"/>
  </p:normalViewPr>
  <p:slideViewPr>
    <p:cSldViewPr>
      <p:cViewPr varScale="1">
        <p:scale>
          <a:sx n="70" d="100"/>
          <a:sy n="70" d="100"/>
        </p:scale>
        <p:origin x="-161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-1818" y="3144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AFA0A673-DFB7-431D-AAB3-40F6E4283697}" type="datetime3">
              <a:rPr lang="en-US" smtClean="0"/>
              <a:t>5 November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329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DB8244DE-24FA-410F-9EE8-6A8A6BDF62FE}" type="datetime3">
              <a:rPr lang="en-US" smtClean="0"/>
              <a:t>5 November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87440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DB8244DE-24FA-410F-9EE8-6A8A6BDF62FE}" type="datetime3">
              <a:rPr lang="en-US" smtClean="0"/>
              <a:t>5 November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E145C4F-ECA4-4DD7-819E-C9FECED2784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7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DB8244DE-24FA-410F-9EE8-6A8A6BDF62FE}" type="datetime3">
              <a:rPr lang="en-US" smtClean="0"/>
              <a:t>5 November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E145C4F-ECA4-4DD7-819E-C9FECED2784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93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9D43477-CA19-498B-9134-7AEC053E278A}" type="datetime3">
              <a:rPr lang="en-US" smtClean="0"/>
              <a:t>5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3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7983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114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512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913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9942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0101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434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5388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9480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7536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9361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09761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4021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Advanced Computer Architecture-Spring 2018, 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>
              <a:buClr>
                <a:prstClr val="black"/>
              </a:buClr>
            </a:pPr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702815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998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16254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712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8746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6999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7428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988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14113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11/5/2020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85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32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8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4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20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11/5/2020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050443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11/5/2020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5833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2" Type="http://schemas.microsoft.com/office/2007/relationships/media" Target="../media/media11.wma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6.png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5" Type="http://schemas.openxmlformats.org/officeDocument/2006/relationships/image" Target="../media/image6.png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  <a:endParaRPr lang="fa-IR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3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08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0"/>
    </mc:Choice>
    <mc:Fallback>
      <p:transition spd="slow" advTm="5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35B4F5-7E17-4FE6-99B2-03E77AC8B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32006"/>
            <a:ext cx="8281987" cy="701675"/>
          </a:xfrm>
        </p:spPr>
        <p:txBody>
          <a:bodyPr/>
          <a:lstStyle/>
          <a:p>
            <a:r>
              <a:rPr lang="en-US" altLang="en-US" dirty="0"/>
              <a:t>Practical Pseudo-LRU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DCFFA93-385B-441F-B02D-881332E88A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A7775229-3546-4CEE-973D-F77F8C69B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087" y="3667473"/>
            <a:ext cx="7772400" cy="2438400"/>
          </a:xfrm>
        </p:spPr>
        <p:txBody>
          <a:bodyPr/>
          <a:lstStyle/>
          <a:p>
            <a:pPr>
              <a:defRPr/>
            </a:pPr>
            <a:r>
              <a:rPr lang="en-US" sz="2000" dirty="0">
                <a:latin typeface="+mj-lt"/>
              </a:rPr>
              <a:t>Rather than true LRU, use binary tree</a:t>
            </a:r>
          </a:p>
          <a:p>
            <a:pPr>
              <a:defRPr/>
            </a:pPr>
            <a:r>
              <a:rPr lang="en-US" sz="2000" dirty="0">
                <a:latin typeface="+mj-lt"/>
              </a:rPr>
              <a:t>Each node records which half is older/newer</a:t>
            </a:r>
          </a:p>
          <a:p>
            <a:pPr>
              <a:defRPr/>
            </a:pPr>
            <a:r>
              <a:rPr lang="en-US" sz="2000" dirty="0">
                <a:latin typeface="+mj-lt"/>
              </a:rPr>
              <a:t>Update nodes on each reference</a:t>
            </a:r>
          </a:p>
          <a:p>
            <a:pPr>
              <a:defRPr/>
            </a:pPr>
            <a:r>
              <a:rPr lang="en-US" sz="2000" dirty="0">
                <a:latin typeface="+mj-lt"/>
              </a:rPr>
              <a:t>Follow older pointers to find pseudo-LRU victim</a:t>
            </a:r>
          </a:p>
        </p:txBody>
      </p:sp>
      <p:sp>
        <p:nvSpPr>
          <p:cNvPr id="6" name="Up Arrow 59">
            <a:extLst>
              <a:ext uri="{FF2B5EF4-FFF2-40B4-BE49-F238E27FC236}">
                <a16:creationId xmlns:a16="http://schemas.microsoft.com/office/drawing/2014/main" xmlns="" id="{2BF774F1-EE59-44EB-BD64-E4E14093716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0662" y="180216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xmlns="" id="{2AADBD3A-8FAE-484D-AE08-957FB9FBD2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5262" y="187836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7D2D90EC-7A1C-4310-BD07-72CFDABAC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3462" y="248796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E4E6BD2C-0D5D-4CCD-ACCB-C173B4E34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3462" y="134496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D04FA73B-0683-40CC-8C19-40A19B1849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7862" y="104016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803826FD-6B8C-42B4-A28F-A92C4E123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7862" y="164976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5C8377B-AAF3-4CB7-9F9E-D26B4E51FF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7862" y="225936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A5ED696E-F768-41FD-9EA6-622D5C8D5D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7862" y="286896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</a:t>
            </a:r>
          </a:p>
        </p:txBody>
      </p:sp>
      <p:cxnSp>
        <p:nvCxnSpPr>
          <p:cNvPr id="14" name="Straight Arrow Connector 14">
            <a:extLst>
              <a:ext uri="{FF2B5EF4-FFF2-40B4-BE49-F238E27FC236}">
                <a16:creationId xmlns:a16="http://schemas.microsoft.com/office/drawing/2014/main" xmlns="" id="{4CC1103A-D443-40D1-9022-98BACE40F19F}"/>
              </a:ext>
            </a:extLst>
          </p:cNvPr>
          <p:cNvCxnSpPr>
            <a:cxnSpLocks noChangeShapeType="1"/>
            <a:stCxn id="7" idx="3"/>
            <a:endCxn id="9" idx="1"/>
          </p:cNvCxnSpPr>
          <p:nvPr/>
        </p:nvCxnSpPr>
        <p:spPr bwMode="auto">
          <a:xfrm flipV="1">
            <a:off x="1626262" y="1573560"/>
            <a:ext cx="457200" cy="5334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Straight Arrow Connector 16">
            <a:extLst>
              <a:ext uri="{FF2B5EF4-FFF2-40B4-BE49-F238E27FC236}">
                <a16:creationId xmlns:a16="http://schemas.microsoft.com/office/drawing/2014/main" xmlns="" id="{4DBE43C0-4BD5-441B-9F31-6D174239FE6F}"/>
              </a:ext>
            </a:extLst>
          </p:cNvPr>
          <p:cNvCxnSpPr>
            <a:cxnSpLocks noChangeShapeType="1"/>
            <a:stCxn id="7" idx="3"/>
            <a:endCxn id="8" idx="1"/>
          </p:cNvCxnSpPr>
          <p:nvPr/>
        </p:nvCxnSpPr>
        <p:spPr bwMode="auto">
          <a:xfrm>
            <a:off x="1626262" y="2106960"/>
            <a:ext cx="457200" cy="6096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Straight Arrow Connector 18">
            <a:extLst>
              <a:ext uri="{FF2B5EF4-FFF2-40B4-BE49-F238E27FC236}">
                <a16:creationId xmlns:a16="http://schemas.microsoft.com/office/drawing/2014/main" xmlns="" id="{AA8D3535-29C5-4F93-963A-18AB0FBD19D1}"/>
              </a:ext>
            </a:extLst>
          </p:cNvPr>
          <p:cNvCxnSpPr>
            <a:cxnSpLocks noChangeShapeType="1"/>
            <a:stCxn id="9" idx="3"/>
            <a:endCxn id="10" idx="1"/>
          </p:cNvCxnSpPr>
          <p:nvPr/>
        </p:nvCxnSpPr>
        <p:spPr bwMode="auto">
          <a:xfrm flipV="1">
            <a:off x="2464462" y="1268760"/>
            <a:ext cx="533400" cy="3048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Straight Arrow Connector 20">
            <a:extLst>
              <a:ext uri="{FF2B5EF4-FFF2-40B4-BE49-F238E27FC236}">
                <a16:creationId xmlns:a16="http://schemas.microsoft.com/office/drawing/2014/main" xmlns="" id="{A0F6953B-6C3B-41CF-AE73-AE74CBBFBA0F}"/>
              </a:ext>
            </a:extLst>
          </p:cNvPr>
          <p:cNvCxnSpPr>
            <a:cxnSpLocks noChangeShapeType="1"/>
            <a:stCxn id="9" idx="3"/>
            <a:endCxn id="11" idx="1"/>
          </p:cNvCxnSpPr>
          <p:nvPr/>
        </p:nvCxnSpPr>
        <p:spPr bwMode="auto">
          <a:xfrm>
            <a:off x="2464462" y="1573560"/>
            <a:ext cx="533400" cy="3048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Straight Arrow Connector 22">
            <a:extLst>
              <a:ext uri="{FF2B5EF4-FFF2-40B4-BE49-F238E27FC236}">
                <a16:creationId xmlns:a16="http://schemas.microsoft.com/office/drawing/2014/main" xmlns="" id="{09A212EC-5774-4F56-A8AD-B31C9C617F2E}"/>
              </a:ext>
            </a:extLst>
          </p:cNvPr>
          <p:cNvCxnSpPr>
            <a:cxnSpLocks noChangeShapeType="1"/>
            <a:stCxn id="8" idx="3"/>
            <a:endCxn id="12" idx="1"/>
          </p:cNvCxnSpPr>
          <p:nvPr/>
        </p:nvCxnSpPr>
        <p:spPr bwMode="auto">
          <a:xfrm flipV="1">
            <a:off x="2464462" y="2487960"/>
            <a:ext cx="533400" cy="2286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Straight Arrow Connector 24">
            <a:extLst>
              <a:ext uri="{FF2B5EF4-FFF2-40B4-BE49-F238E27FC236}">
                <a16:creationId xmlns:a16="http://schemas.microsoft.com/office/drawing/2014/main" xmlns="" id="{10D8E5EC-7996-426B-8570-242280352019}"/>
              </a:ext>
            </a:extLst>
          </p:cNvPr>
          <p:cNvCxnSpPr>
            <a:cxnSpLocks noChangeShapeType="1"/>
            <a:stCxn id="8" idx="3"/>
            <a:endCxn id="13" idx="1"/>
          </p:cNvCxnSpPr>
          <p:nvPr/>
        </p:nvCxnSpPr>
        <p:spPr bwMode="auto">
          <a:xfrm>
            <a:off x="2464462" y="2716560"/>
            <a:ext cx="533400" cy="3810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Rectangle 25">
            <a:extLst>
              <a:ext uri="{FF2B5EF4-FFF2-40B4-BE49-F238E27FC236}">
                <a16:creationId xmlns:a16="http://schemas.microsoft.com/office/drawing/2014/main" xmlns="" id="{C08FED79-E869-4195-A5D1-F2B9878853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062" y="96396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J</a:t>
            </a:r>
          </a:p>
        </p:txBody>
      </p:sp>
      <p:cxnSp>
        <p:nvCxnSpPr>
          <p:cNvPr id="21" name="Straight Arrow Connector 27">
            <a:extLst>
              <a:ext uri="{FF2B5EF4-FFF2-40B4-BE49-F238E27FC236}">
                <a16:creationId xmlns:a16="http://schemas.microsoft.com/office/drawing/2014/main" xmlns="" id="{1B4AFAB7-3F92-4AA6-A017-64EB13FE5297}"/>
              </a:ext>
            </a:extLst>
          </p:cNvPr>
          <p:cNvCxnSpPr>
            <a:cxnSpLocks noChangeShapeType="1"/>
            <a:stCxn id="10" idx="3"/>
            <a:endCxn id="20" idx="1"/>
          </p:cNvCxnSpPr>
          <p:nvPr/>
        </p:nvCxnSpPr>
        <p:spPr bwMode="auto">
          <a:xfrm flipV="1">
            <a:off x="3378862" y="1078260"/>
            <a:ext cx="457200" cy="1905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Rectangle 28">
            <a:extLst>
              <a:ext uri="{FF2B5EF4-FFF2-40B4-BE49-F238E27FC236}">
                <a16:creationId xmlns:a16="http://schemas.microsoft.com/office/drawing/2014/main" xmlns="" id="{BFFD186F-0443-4400-9F67-1DE341680E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062" y="126876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F</a:t>
            </a:r>
          </a:p>
        </p:txBody>
      </p:sp>
      <p:cxnSp>
        <p:nvCxnSpPr>
          <p:cNvPr id="23" name="Straight Arrow Connector 29">
            <a:extLst>
              <a:ext uri="{FF2B5EF4-FFF2-40B4-BE49-F238E27FC236}">
                <a16:creationId xmlns:a16="http://schemas.microsoft.com/office/drawing/2014/main" xmlns="" id="{821114E3-6154-40FE-A991-3462B2C1968D}"/>
              </a:ext>
            </a:extLst>
          </p:cNvPr>
          <p:cNvCxnSpPr>
            <a:cxnSpLocks noChangeShapeType="1"/>
            <a:stCxn id="10" idx="3"/>
            <a:endCxn id="22" idx="1"/>
          </p:cNvCxnSpPr>
          <p:nvPr/>
        </p:nvCxnSpPr>
        <p:spPr bwMode="auto">
          <a:xfrm>
            <a:off x="3378862" y="1268760"/>
            <a:ext cx="457200" cy="1143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" name="Rectangle 31">
            <a:extLst>
              <a:ext uri="{FF2B5EF4-FFF2-40B4-BE49-F238E27FC236}">
                <a16:creationId xmlns:a16="http://schemas.microsoft.com/office/drawing/2014/main" xmlns="" id="{48ABBF85-B7BB-4320-93AF-17322F8809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062" y="157356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C</a:t>
            </a:r>
          </a:p>
        </p:txBody>
      </p:sp>
      <p:cxnSp>
        <p:nvCxnSpPr>
          <p:cNvPr id="25" name="Straight Arrow Connector 32">
            <a:extLst>
              <a:ext uri="{FF2B5EF4-FFF2-40B4-BE49-F238E27FC236}">
                <a16:creationId xmlns:a16="http://schemas.microsoft.com/office/drawing/2014/main" xmlns="" id="{94302739-F87D-4310-8595-E8094EA9E6D5}"/>
              </a:ext>
            </a:extLst>
          </p:cNvPr>
          <p:cNvCxnSpPr>
            <a:cxnSpLocks noChangeShapeType="1"/>
            <a:stCxn id="11" idx="3"/>
            <a:endCxn id="24" idx="1"/>
          </p:cNvCxnSpPr>
          <p:nvPr/>
        </p:nvCxnSpPr>
        <p:spPr bwMode="auto">
          <a:xfrm flipV="1">
            <a:off x="3378862" y="1687860"/>
            <a:ext cx="457200" cy="1905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" name="Rectangle 34">
            <a:extLst>
              <a:ext uri="{FF2B5EF4-FFF2-40B4-BE49-F238E27FC236}">
                <a16:creationId xmlns:a16="http://schemas.microsoft.com/office/drawing/2014/main" xmlns="" id="{DEDF245E-975D-4C30-912B-5C61F048FB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062" y="187836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 dirty="0">
                <a:solidFill>
                  <a:sysClr val="windowText" lastClr="000000"/>
                </a:solidFill>
                <a:latin typeface="Calibri" pitchFamily="34" charset="0"/>
              </a:rPr>
              <a:t>B</a:t>
            </a:r>
          </a:p>
        </p:txBody>
      </p:sp>
      <p:cxnSp>
        <p:nvCxnSpPr>
          <p:cNvPr id="27" name="Straight Arrow Connector 35">
            <a:extLst>
              <a:ext uri="{FF2B5EF4-FFF2-40B4-BE49-F238E27FC236}">
                <a16:creationId xmlns:a16="http://schemas.microsoft.com/office/drawing/2014/main" xmlns="" id="{BE7F8F86-133D-4E03-8708-343A8AABDE54}"/>
              </a:ext>
            </a:extLst>
          </p:cNvPr>
          <p:cNvCxnSpPr>
            <a:cxnSpLocks noChangeShapeType="1"/>
            <a:stCxn id="11" idx="3"/>
            <a:endCxn id="26" idx="1"/>
          </p:cNvCxnSpPr>
          <p:nvPr/>
        </p:nvCxnSpPr>
        <p:spPr bwMode="auto">
          <a:xfrm>
            <a:off x="3378862" y="1878360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Rectangle 37">
            <a:extLst>
              <a:ext uri="{FF2B5EF4-FFF2-40B4-BE49-F238E27FC236}">
                <a16:creationId xmlns:a16="http://schemas.microsoft.com/office/drawing/2014/main" xmlns="" id="{CA81EEA3-3CA9-4343-B1CD-4C1A4DC525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062" y="218316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X</a:t>
            </a:r>
          </a:p>
        </p:txBody>
      </p:sp>
      <p:cxnSp>
        <p:nvCxnSpPr>
          <p:cNvPr id="29" name="Straight Arrow Connector 38">
            <a:extLst>
              <a:ext uri="{FF2B5EF4-FFF2-40B4-BE49-F238E27FC236}">
                <a16:creationId xmlns:a16="http://schemas.microsoft.com/office/drawing/2014/main" xmlns="" id="{3761E31F-2F9D-46CB-9CBE-EE9C79286033}"/>
              </a:ext>
            </a:extLst>
          </p:cNvPr>
          <p:cNvCxnSpPr>
            <a:cxnSpLocks noChangeShapeType="1"/>
            <a:stCxn id="12" idx="3"/>
            <a:endCxn id="28" idx="1"/>
          </p:cNvCxnSpPr>
          <p:nvPr/>
        </p:nvCxnSpPr>
        <p:spPr bwMode="auto">
          <a:xfrm flipV="1">
            <a:off x="3378862" y="2297460"/>
            <a:ext cx="457200" cy="1905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Rectangle 40">
            <a:extLst>
              <a:ext uri="{FF2B5EF4-FFF2-40B4-BE49-F238E27FC236}">
                <a16:creationId xmlns:a16="http://schemas.microsoft.com/office/drawing/2014/main" xmlns="" id="{3D810454-63F3-420C-A68A-F4B8ABDE95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062" y="248796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Y</a:t>
            </a:r>
          </a:p>
        </p:txBody>
      </p:sp>
      <p:cxnSp>
        <p:nvCxnSpPr>
          <p:cNvPr id="31" name="Straight Arrow Connector 41">
            <a:extLst>
              <a:ext uri="{FF2B5EF4-FFF2-40B4-BE49-F238E27FC236}">
                <a16:creationId xmlns:a16="http://schemas.microsoft.com/office/drawing/2014/main" xmlns="" id="{E7F9E951-69B4-4705-AD14-3DDA8459BD63}"/>
              </a:ext>
            </a:extLst>
          </p:cNvPr>
          <p:cNvCxnSpPr>
            <a:cxnSpLocks noChangeShapeType="1"/>
            <a:stCxn id="12" idx="3"/>
            <a:endCxn id="30" idx="1"/>
          </p:cNvCxnSpPr>
          <p:nvPr/>
        </p:nvCxnSpPr>
        <p:spPr bwMode="auto">
          <a:xfrm>
            <a:off x="3378862" y="2487960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Rectangle 43">
            <a:extLst>
              <a:ext uri="{FF2B5EF4-FFF2-40B4-BE49-F238E27FC236}">
                <a16:creationId xmlns:a16="http://schemas.microsoft.com/office/drawing/2014/main" xmlns="" id="{5796422E-B834-4304-83F5-35748F8484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062" y="279276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A</a:t>
            </a:r>
          </a:p>
        </p:txBody>
      </p:sp>
      <p:cxnSp>
        <p:nvCxnSpPr>
          <p:cNvPr id="33" name="Straight Arrow Connector 44">
            <a:extLst>
              <a:ext uri="{FF2B5EF4-FFF2-40B4-BE49-F238E27FC236}">
                <a16:creationId xmlns:a16="http://schemas.microsoft.com/office/drawing/2014/main" xmlns="" id="{6014F5EF-F305-4C27-A0A5-090D0B3C6192}"/>
              </a:ext>
            </a:extLst>
          </p:cNvPr>
          <p:cNvCxnSpPr>
            <a:cxnSpLocks noChangeShapeType="1"/>
            <a:stCxn id="13" idx="3"/>
            <a:endCxn id="32" idx="1"/>
          </p:cNvCxnSpPr>
          <p:nvPr/>
        </p:nvCxnSpPr>
        <p:spPr bwMode="auto">
          <a:xfrm flipV="1">
            <a:off x="3378862" y="2907060"/>
            <a:ext cx="457200" cy="190500"/>
          </a:xfrm>
          <a:prstGeom prst="straightConnector1">
            <a:avLst/>
          </a:prstGeom>
          <a:noFill/>
          <a:ln w="31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4" name="Rectangle 46">
            <a:extLst>
              <a:ext uri="{FF2B5EF4-FFF2-40B4-BE49-F238E27FC236}">
                <a16:creationId xmlns:a16="http://schemas.microsoft.com/office/drawing/2014/main" xmlns="" id="{42352147-7B63-4F53-9D69-3B39C6DAA2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062" y="309756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Z</a:t>
            </a:r>
          </a:p>
        </p:txBody>
      </p:sp>
      <p:cxnSp>
        <p:nvCxnSpPr>
          <p:cNvPr id="35" name="Straight Arrow Connector 47">
            <a:extLst>
              <a:ext uri="{FF2B5EF4-FFF2-40B4-BE49-F238E27FC236}">
                <a16:creationId xmlns:a16="http://schemas.microsoft.com/office/drawing/2014/main" xmlns="" id="{A9BBAFA2-628A-4E94-9BA8-924EC6F7520E}"/>
              </a:ext>
            </a:extLst>
          </p:cNvPr>
          <p:cNvCxnSpPr>
            <a:cxnSpLocks noChangeShapeType="1"/>
            <a:stCxn id="13" idx="3"/>
            <a:endCxn id="34" idx="1"/>
          </p:cNvCxnSpPr>
          <p:nvPr/>
        </p:nvCxnSpPr>
        <p:spPr bwMode="auto">
          <a:xfrm>
            <a:off x="3378862" y="3097560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Up Arrow 53">
            <a:extLst>
              <a:ext uri="{FF2B5EF4-FFF2-40B4-BE49-F238E27FC236}">
                <a16:creationId xmlns:a16="http://schemas.microsoft.com/office/drawing/2014/main" xmlns="" id="{A5D08E94-47A0-4F13-8AC6-24B614292B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6262" y="149736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37" name="TextBox 55">
            <a:extLst>
              <a:ext uri="{FF2B5EF4-FFF2-40B4-BE49-F238E27FC236}">
                <a16:creationId xmlns:a16="http://schemas.microsoft.com/office/drawing/2014/main" xmlns="" id="{B52B3B9A-A293-4B48-B6DB-0BAC2F3A37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7662" y="1116360"/>
            <a:ext cx="64928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1600">
                <a:solidFill>
                  <a:srgbClr val="FF0000"/>
                </a:solidFill>
                <a:latin typeface="Calibri" panose="020F0502020204030204" pitchFamily="34" charset="0"/>
              </a:rPr>
              <a:t>Older</a:t>
            </a:r>
            <a:endParaRPr lang="en-US" altLang="en-US" sz="1400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  <p:sp>
        <p:nvSpPr>
          <p:cNvPr id="38" name="Up Arrow 61">
            <a:extLst>
              <a:ext uri="{FF2B5EF4-FFF2-40B4-BE49-F238E27FC236}">
                <a16:creationId xmlns:a16="http://schemas.microsoft.com/office/drawing/2014/main" xmlns="" id="{96E02CFB-E414-4F27-A442-E05DD30F478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455062" y="203076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39" name="TextBox 63">
            <a:extLst>
              <a:ext uri="{FF2B5EF4-FFF2-40B4-BE49-F238E27FC236}">
                <a16:creationId xmlns:a16="http://schemas.microsoft.com/office/drawing/2014/main" xmlns="" id="{49030AEE-7AD9-4418-9D8F-4ABA6C4999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7662" y="2640360"/>
            <a:ext cx="7397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1600">
                <a:solidFill>
                  <a:srgbClr val="006600"/>
                </a:solidFill>
                <a:latin typeface="Calibri" panose="020F0502020204030204" pitchFamily="34" charset="0"/>
              </a:rPr>
              <a:t>Newer</a:t>
            </a:r>
            <a:endParaRPr lang="en-US" altLang="en-US" sz="1400">
              <a:solidFill>
                <a:srgbClr val="006600"/>
              </a:solidFill>
              <a:latin typeface="Calibri" panose="020F0502020204030204" pitchFamily="34" charset="0"/>
            </a:endParaRPr>
          </a:p>
        </p:txBody>
      </p:sp>
      <p:sp>
        <p:nvSpPr>
          <p:cNvPr id="40" name="Up Arrow 64">
            <a:extLst>
              <a:ext uri="{FF2B5EF4-FFF2-40B4-BE49-F238E27FC236}">
                <a16:creationId xmlns:a16="http://schemas.microsoft.com/office/drawing/2014/main" xmlns="" id="{F74550EB-9E86-42F3-9CC0-F73813B296F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626262" y="241176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41" name="Up Arrow 65">
            <a:extLst>
              <a:ext uri="{FF2B5EF4-FFF2-40B4-BE49-F238E27FC236}">
                <a16:creationId xmlns:a16="http://schemas.microsoft.com/office/drawing/2014/main" xmlns="" id="{B18413A3-41A5-4281-9277-56AC253A3D7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540662" y="302136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42" name="Up Arrow 66">
            <a:extLst>
              <a:ext uri="{FF2B5EF4-FFF2-40B4-BE49-F238E27FC236}">
                <a16:creationId xmlns:a16="http://schemas.microsoft.com/office/drawing/2014/main" xmlns="" id="{D4BB6C57-6AE7-4172-B2D3-C0012980CE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5062" y="271656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133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646"/>
    </mc:Choice>
    <mc:Fallback>
      <p:transition spd="slow" advTm="67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353" x="2308225" y="2722563"/>
          <p14:tracePt t="17383" x="2286000" y="2722563"/>
          <p14:tracePt t="17390" x="2265363" y="2722563"/>
          <p14:tracePt t="17398" x="2228850" y="2722563"/>
          <p14:tracePt t="17402" x="2193925" y="2722563"/>
          <p14:tracePt t="17419" x="2185988" y="2714625"/>
          <p14:tracePt t="17438" x="2157413" y="2714625"/>
          <p14:tracePt t="17454" x="2100263" y="2686050"/>
          <p14:tracePt t="17470" x="2051050" y="2665413"/>
          <p14:tracePt t="17494" x="1993900" y="2651125"/>
          <p14:tracePt t="17502" x="1928813" y="2622550"/>
          <p14:tracePt t="17526" x="1857375" y="2586038"/>
          <p14:tracePt t="17535" x="1836738" y="2586038"/>
          <p14:tracePt t="17591" x="1828800" y="2579688"/>
          <p14:tracePt t="17599" x="1765300" y="2543175"/>
          <p14:tracePt t="17607" x="1708150" y="2508250"/>
          <p14:tracePt t="17614" x="1593850" y="2436813"/>
          <p14:tracePt t="17622" x="1328738" y="2336800"/>
          <p14:tracePt t="17638" x="1165225" y="2271713"/>
          <p14:tracePt t="17654" x="1079500" y="2222500"/>
          <p14:tracePt t="17669" x="1028700" y="2193925"/>
          <p14:tracePt t="17685" x="1000125" y="2157413"/>
          <p14:tracePt t="17702" x="979488" y="2136775"/>
          <p14:tracePt t="17718" x="979488" y="2093913"/>
          <p14:tracePt t="17735" x="979488" y="2008188"/>
          <p14:tracePt t="17751" x="979488" y="1900238"/>
          <p14:tracePt t="17769" x="979488" y="1793875"/>
          <p14:tracePt t="17785" x="1028700" y="1693863"/>
          <p14:tracePt t="17802" x="1065213" y="1622425"/>
          <p14:tracePt t="17818" x="1100138" y="1585913"/>
          <p14:tracePt t="17835" x="1128713" y="1550988"/>
          <p14:tracePt t="17851" x="1165225" y="1514475"/>
          <p14:tracePt t="17868" x="1222375" y="1500188"/>
          <p14:tracePt t="17885" x="1265238" y="1479550"/>
          <p14:tracePt t="17885" x="1293813" y="1471613"/>
          <p14:tracePt t="17902" x="1328738" y="1443038"/>
          <p14:tracePt t="17919" x="1365250" y="1436688"/>
          <p14:tracePt t="17966" x="1379538" y="1436688"/>
          <p14:tracePt t="17974" x="1400175" y="1428750"/>
          <p14:tracePt t="17986" x="1428750" y="1428750"/>
          <p14:tracePt t="18030" x="1436688" y="1428750"/>
          <p14:tracePt t="18039" x="1450975" y="1443038"/>
          <p14:tracePt t="18046" x="1485900" y="1500188"/>
          <p14:tracePt t="18054" x="1485900" y="1528763"/>
          <p14:tracePt t="18058" x="1493838" y="1579563"/>
          <p14:tracePt t="18068" x="1514475" y="1651000"/>
          <p14:tracePt t="18084" x="1514475" y="1722438"/>
          <p14:tracePt t="18084" x="1514475" y="1751013"/>
          <p14:tracePt t="18102" x="1514475" y="1843088"/>
          <p14:tracePt t="18118" x="1514475" y="1943100"/>
          <p14:tracePt t="18134" x="1514475" y="2051050"/>
          <p14:tracePt t="18151" x="1514475" y="2128838"/>
          <p14:tracePt t="18168" x="1514475" y="2171700"/>
          <p14:tracePt t="18184" x="1514475" y="2185988"/>
          <p14:tracePt t="18202" x="1514475" y="2193925"/>
          <p14:tracePt t="18217" x="1514475" y="2214563"/>
          <p14:tracePt t="18235" x="1514475" y="2228850"/>
          <p14:tracePt t="18251" x="1514475" y="2257425"/>
          <p14:tracePt t="18268" x="1522413" y="2271713"/>
          <p14:tracePt t="18284" x="1528763" y="2279650"/>
          <p14:tracePt t="18334" x="1528763" y="2286000"/>
          <p14:tracePt t="18342" x="1528763" y="2293938"/>
          <p14:tracePt t="18350" x="1536700" y="2300288"/>
          <p14:tracePt t="18446" x="1536700" y="2308225"/>
          <p14:tracePt t="18527" x="1528763" y="2314575"/>
          <p14:tracePt t="18536" x="1485900" y="2314575"/>
          <p14:tracePt t="18543" x="1436688" y="2322513"/>
          <p14:tracePt t="18552" x="1428750" y="2328863"/>
          <p14:tracePt t="18592" x="1408113" y="2328863"/>
          <p14:tracePt t="18607" x="1400175" y="2328863"/>
          <p14:tracePt t="18621" x="1393825" y="2328863"/>
          <p14:tracePt t="18639" x="1385888" y="2328863"/>
          <p14:tracePt t="18648" x="1371600" y="2322513"/>
          <p14:tracePt t="18654" x="1357313" y="2300288"/>
          <p14:tracePt t="18668" x="1343025" y="2257425"/>
          <p14:tracePt t="18685" x="1314450" y="2200275"/>
          <p14:tracePt t="18701" x="1300163" y="2157413"/>
          <p14:tracePt t="18718" x="1293813" y="2122488"/>
          <p14:tracePt t="18751" x="1293813" y="2114550"/>
          <p14:tracePt t="18752" x="1293813" y="2085975"/>
          <p14:tracePt t="18768" x="1293813" y="2071688"/>
          <p14:tracePt t="18784" x="1293813" y="2036763"/>
          <p14:tracePt t="18801" x="1279525" y="2022475"/>
          <p14:tracePt t="18818" x="1271588" y="1985963"/>
          <p14:tracePt t="18863" x="1271588" y="1971675"/>
          <p14:tracePt t="18871" x="1271588" y="1965325"/>
          <p14:tracePt t="18879" x="1271588" y="1957388"/>
          <p14:tracePt t="18885" x="1271588" y="1951038"/>
          <p14:tracePt t="18901" x="1271588" y="1914525"/>
          <p14:tracePt t="18918" x="1279525" y="1893888"/>
          <p14:tracePt t="18934" x="1293813" y="1871663"/>
          <p14:tracePt t="18953" x="1314450" y="1857375"/>
          <p14:tracePt t="18968" x="1343025" y="1857375"/>
          <p14:tracePt t="18985" x="1365250" y="1843088"/>
          <p14:tracePt t="19001" x="1400175" y="1843088"/>
          <p14:tracePt t="19018" x="1428750" y="1843088"/>
          <p14:tracePt t="19034" x="1443038" y="1843088"/>
          <p14:tracePt t="19051" x="1479550" y="1843088"/>
          <p14:tracePt t="19067" x="1485900" y="1843088"/>
          <p14:tracePt t="19111" x="1500188" y="1843088"/>
          <p14:tracePt t="19115" x="1508125" y="1843088"/>
          <p14:tracePt t="19134" x="1514475" y="1851025"/>
          <p14:tracePt t="19150" x="1543050" y="1865313"/>
          <p14:tracePt t="19152" x="1571625" y="1914525"/>
          <p14:tracePt t="19168" x="1600200" y="1936750"/>
          <p14:tracePt t="19185" x="1608138" y="1971675"/>
          <p14:tracePt t="19200" x="1636713" y="2014538"/>
          <p14:tracePt t="19218" x="1643063" y="2036763"/>
          <p14:tracePt t="19234" x="1651000" y="2071688"/>
          <p14:tracePt t="19251" x="1657350" y="2128838"/>
          <p14:tracePt t="19267" x="1685925" y="2185988"/>
          <p14:tracePt t="19284" x="1693863" y="2214563"/>
          <p14:tracePt t="19300" x="1693863" y="2236788"/>
          <p14:tracePt t="19317" x="1693863" y="2271713"/>
          <p14:tracePt t="19334" x="1693863" y="2300288"/>
          <p14:tracePt t="19334" x="1693863" y="2322513"/>
          <p14:tracePt t="19351" x="1693863" y="2351088"/>
          <p14:tracePt t="19367" x="1693863" y="2365375"/>
          <p14:tracePt t="19384" x="1679575" y="2386013"/>
          <p14:tracePt t="19400" x="1657350" y="2386013"/>
          <p14:tracePt t="19419" x="1600200" y="2386013"/>
          <p14:tracePt t="19434" x="1557338" y="2386013"/>
          <p14:tracePt t="19451" x="1479550" y="2386013"/>
          <p14:tracePt t="19467" x="1408113" y="2386013"/>
          <p14:tracePt t="19485" x="1400175" y="2386013"/>
          <p14:tracePt t="19500" x="1393825" y="2379663"/>
          <p14:tracePt t="19517" x="1371600" y="2300288"/>
          <p14:tracePt t="19534" x="1371600" y="2222500"/>
          <p14:tracePt t="19551" x="1371600" y="2165350"/>
          <p14:tracePt t="19566" x="1371600" y="2122488"/>
          <p14:tracePt t="19583" x="1408113" y="2108200"/>
          <p14:tracePt t="19599" x="1465263" y="2071688"/>
          <p14:tracePt t="19616" x="1471613" y="2065338"/>
          <p14:tracePt t="19632" x="1514475" y="2057400"/>
          <p14:tracePt t="19649" x="1571625" y="2028825"/>
          <p14:tracePt t="19666" x="1593850" y="2028825"/>
          <p14:tracePt t="19683" x="1628775" y="2028825"/>
          <p14:tracePt t="19699" x="1671638" y="2028825"/>
          <p14:tracePt t="19716" x="1685925" y="2028825"/>
          <p14:tracePt t="19768" x="1693863" y="2028825"/>
          <p14:tracePt t="19823" x="1700213" y="2036763"/>
          <p14:tracePt t="19976" x="1657350" y="2051050"/>
          <p14:tracePt t="20079" x="1651000" y="2057400"/>
          <p14:tracePt t="20087" x="1665288" y="2065338"/>
          <p14:tracePt t="20095" x="1700213" y="2065338"/>
          <p14:tracePt t="20103" x="1714500" y="2065338"/>
          <p14:tracePt t="20116" x="1743075" y="2065338"/>
          <p14:tracePt t="20133" x="1757363" y="2065338"/>
          <p14:tracePt t="20149" x="1793875" y="2057400"/>
          <p14:tracePt t="20166" x="1871663" y="2028825"/>
          <p14:tracePt t="20184" x="1928813" y="2008188"/>
          <p14:tracePt t="20200" x="1993900" y="1979613"/>
          <p14:tracePt t="20216" x="2114550" y="1943100"/>
          <p14:tracePt t="20233" x="2222500" y="1900238"/>
          <p14:tracePt t="20250" x="2308225" y="1857375"/>
          <p14:tracePt t="20266" x="2371725" y="1814513"/>
          <p14:tracePt t="20283" x="2422525" y="1785938"/>
          <p14:tracePt t="20299" x="2465388" y="1765300"/>
          <p14:tracePt t="20317" x="2536825" y="1722438"/>
          <p14:tracePt t="20333" x="2608263" y="1693863"/>
          <p14:tracePt t="20350" x="2657475" y="1671638"/>
          <p14:tracePt t="20366" x="2686050" y="1657350"/>
          <p14:tracePt t="20383" x="2751138" y="1628775"/>
          <p14:tracePt t="20399" x="2794000" y="1614488"/>
          <p14:tracePt t="20417" x="2843213" y="1600200"/>
          <p14:tracePt t="20432" x="2900363" y="1585913"/>
          <p14:tracePt t="20449" x="2965450" y="1585913"/>
          <p14:tracePt t="20465" x="3008313" y="1579563"/>
          <p14:tracePt t="20482" x="3057525" y="1565275"/>
          <p14:tracePt t="20499" x="3086100" y="1565275"/>
          <p14:tracePt t="20515" x="3100388" y="1565275"/>
          <p14:tracePt t="20532" x="3108325" y="1565275"/>
          <p14:tracePt t="20548" x="3143250" y="1565275"/>
          <p14:tracePt t="20565" x="3157538" y="1557338"/>
          <p14:tracePt t="20679" x="3157538" y="1565275"/>
          <p14:tracePt t="20696" x="3157538" y="1571625"/>
          <p14:tracePt t="20736" x="3157538" y="1579563"/>
          <p14:tracePt t="20744" x="3157538" y="1585913"/>
          <p14:tracePt t="20751" x="3157538" y="1614488"/>
          <p14:tracePt t="20759" x="3151188" y="1614488"/>
          <p14:tracePt t="20766" x="3079750" y="1636713"/>
          <p14:tracePt t="20782" x="2936875" y="1636713"/>
          <p14:tracePt t="20800" x="2794000" y="1636713"/>
          <p14:tracePt t="20815" x="2636838" y="1636713"/>
          <p14:tracePt t="20833" x="2536825" y="1636713"/>
          <p14:tracePt t="20849" x="2479675" y="1636713"/>
          <p14:tracePt t="20865" x="2436813" y="1636713"/>
          <p14:tracePt t="20881" x="2379663" y="1636713"/>
          <p14:tracePt t="20899" x="2286000" y="1636713"/>
          <p14:tracePt t="20915" x="2165350" y="1636713"/>
          <p14:tracePt t="20933" x="2057400" y="1636713"/>
          <p14:tracePt t="20948" x="1971675" y="1636713"/>
          <p14:tracePt t="20965" x="1893888" y="1665288"/>
          <p14:tracePt t="20982" x="1865313" y="1685925"/>
          <p14:tracePt t="20998" x="1828800" y="1693863"/>
          <p14:tracePt t="21014" x="1793875" y="1722438"/>
          <p14:tracePt t="21032" x="1751013" y="1728788"/>
          <p14:tracePt t="21048" x="1714500" y="1743075"/>
          <p14:tracePt t="21224" x="1743075" y="1736725"/>
          <p14:tracePt t="21240" x="1757363" y="1722438"/>
          <p14:tracePt t="21247" x="1793875" y="1700213"/>
          <p14:tracePt t="21255" x="1800225" y="1693863"/>
          <p14:tracePt t="21261" x="1836738" y="1665288"/>
          <p14:tracePt t="21267" x="1857375" y="1651000"/>
          <p14:tracePt t="21281" x="1885950" y="1628775"/>
          <p14:tracePt t="21298" x="1914525" y="1622425"/>
          <p14:tracePt t="21314" x="1936750" y="1614488"/>
          <p14:tracePt t="21332" x="1965325" y="1614488"/>
          <p14:tracePt t="21348" x="1979613" y="1614488"/>
          <p14:tracePt t="21365" x="2008188" y="1614488"/>
          <p14:tracePt t="21381" x="2036763" y="1614488"/>
          <p14:tracePt t="21398" x="2057400" y="1614488"/>
          <p14:tracePt t="21415" x="2093913" y="1614488"/>
          <p14:tracePt t="21432" x="2114550" y="1614488"/>
          <p14:tracePt t="21448" x="2136775" y="1614488"/>
          <p14:tracePt t="21464" x="2179638" y="1614488"/>
          <p14:tracePt t="21480" x="2214563" y="1614488"/>
          <p14:tracePt t="21499" x="2236788" y="1614488"/>
          <p14:tracePt t="21514" x="2251075" y="1614488"/>
          <p14:tracePt t="21531" x="2279650" y="1614488"/>
          <p14:tracePt t="21548" x="2300288" y="1622425"/>
          <p14:tracePt t="21565" x="2314575" y="1622425"/>
          <p14:tracePt t="21581" x="2322513" y="1622425"/>
          <p14:tracePt t="21597" x="2328863" y="1622425"/>
          <p14:tracePt t="21613" x="2336800" y="1628775"/>
          <p14:tracePt t="21613" x="2351088" y="1628775"/>
          <p14:tracePt t="21664" x="2357438" y="1628775"/>
          <p14:tracePt t="21679" x="2365375" y="1628775"/>
          <p14:tracePt t="21695" x="2386013" y="1636713"/>
          <p14:tracePt t="21703" x="2400300" y="1643063"/>
          <p14:tracePt t="21720" x="2408238" y="1651000"/>
          <p14:tracePt t="21736" x="2414588" y="1657350"/>
          <p14:tracePt t="21767" x="2422525" y="1679575"/>
          <p14:tracePt t="21919" x="2428875" y="1679575"/>
          <p14:tracePt t="22064" x="2436813" y="1685925"/>
          <p14:tracePt t="22071" x="2493963" y="1708150"/>
          <p14:tracePt t="22085" x="2600325" y="1722438"/>
          <p14:tracePt t="22096" x="2794000" y="1736725"/>
          <p14:tracePt t="22114" x="2979738" y="1736725"/>
          <p14:tracePt t="22130" x="3171825" y="1736725"/>
          <p14:tracePt t="22146" x="3379788" y="1736725"/>
          <p14:tracePt t="22163" x="3636963" y="1671638"/>
          <p14:tracePt t="22180" x="3836988" y="1622425"/>
          <p14:tracePt t="22197" x="4037013" y="1565275"/>
          <p14:tracePt t="22213" x="4165600" y="1528763"/>
          <p14:tracePt t="22230" x="4271963" y="1500188"/>
          <p14:tracePt t="22246" x="4443413" y="1485900"/>
          <p14:tracePt t="22264" x="4608513" y="1436688"/>
          <p14:tracePt t="22279" x="4843463" y="1350963"/>
          <p14:tracePt t="22297" x="5057775" y="1300163"/>
          <p14:tracePt t="22313" x="5214938" y="1250950"/>
          <p14:tracePt t="22329" x="5329238" y="1236663"/>
          <p14:tracePt t="22346" x="5394325" y="1228725"/>
          <p14:tracePt t="22363" x="5472113" y="1228725"/>
          <p14:tracePt t="22379" x="5565775" y="1228725"/>
          <p14:tracePt t="22396" x="5637213" y="1228725"/>
          <p14:tracePt t="22412" x="5708650" y="1228725"/>
          <p14:tracePt t="22430" x="5757863" y="1228725"/>
          <p14:tracePt t="22446" x="5808663" y="1228725"/>
          <p14:tracePt t="22446" x="5857875" y="1250950"/>
          <p14:tracePt t="22464" x="5915025" y="1293813"/>
          <p14:tracePt t="22479" x="5965825" y="1365250"/>
          <p14:tracePt t="22496" x="5994400" y="1408113"/>
          <p14:tracePt t="22512" x="6015038" y="1485900"/>
          <p14:tracePt t="22529" x="6015038" y="1565275"/>
          <p14:tracePt t="22546" x="6015038" y="1700213"/>
          <p14:tracePt t="22562" x="5986463" y="1843088"/>
          <p14:tracePt t="22579" x="5972175" y="2008188"/>
          <p14:tracePt t="22596" x="5965825" y="2114550"/>
          <p14:tracePt t="22612" x="5929313" y="2208213"/>
          <p14:tracePt t="22629" x="5908675" y="2322513"/>
          <p14:tracePt t="22645" x="5880100" y="2400300"/>
          <p14:tracePt t="22662" x="5815013" y="2636838"/>
          <p14:tracePt t="22679" x="5780088" y="2800350"/>
          <p14:tracePt t="22696" x="5729288" y="2936875"/>
          <p14:tracePt t="22712" x="5665788" y="3022600"/>
          <p14:tracePt t="22729" x="5580063" y="3128963"/>
          <p14:tracePt t="22745" x="5522913" y="3186113"/>
          <p14:tracePt t="22762" x="5486400" y="3222625"/>
          <p14:tracePt t="22780" x="5422900" y="3271838"/>
          <p14:tracePt t="22796" x="5343525" y="3314700"/>
          <p14:tracePt t="22813" x="5294313" y="3336925"/>
          <p14:tracePt t="22829" x="5272088" y="3351213"/>
          <p14:tracePt t="22846" x="5237163" y="3357563"/>
          <p14:tracePt t="22862" x="5172075" y="3357563"/>
          <p14:tracePt t="22880" x="5100638" y="3357563"/>
          <p14:tracePt t="22896" x="5057775" y="3357563"/>
          <p14:tracePt t="22913" x="5014913" y="3357563"/>
          <p14:tracePt t="22930" x="4908550" y="3343275"/>
          <p14:tracePt t="22945" x="4772025" y="3286125"/>
          <p14:tracePt t="22962" x="4594225" y="3208338"/>
          <p14:tracePt t="22979" x="4500563" y="3151188"/>
          <p14:tracePt t="22995" x="4471988" y="3122613"/>
          <p14:tracePt t="23012" x="4437063" y="3079750"/>
          <p14:tracePt t="23028" x="4422775" y="3036888"/>
          <p14:tracePt t="23045" x="4400550" y="2986088"/>
          <p14:tracePt t="23062" x="4400550" y="2908300"/>
          <p14:tracePt t="23062" x="4400550" y="2843213"/>
          <p14:tracePt t="23080" x="4400550" y="2722563"/>
          <p14:tracePt t="23096" x="4394200" y="2628900"/>
          <p14:tracePt t="23112" x="4394200" y="2557463"/>
          <p14:tracePt t="23128" x="4394200" y="2493963"/>
          <p14:tracePt t="23145" x="4394200" y="2414588"/>
          <p14:tracePt t="23162" x="4394200" y="2328863"/>
          <p14:tracePt t="23179" x="4394200" y="2222500"/>
          <p14:tracePt t="23195" x="4394200" y="2128838"/>
          <p14:tracePt t="23212" x="4394200" y="2065338"/>
          <p14:tracePt t="23229" x="4394200" y="1971675"/>
          <p14:tracePt t="23246" x="4394200" y="1893888"/>
          <p14:tracePt t="23262" x="4394200" y="1808163"/>
          <p14:tracePt t="23279" x="4394200" y="1714500"/>
          <p14:tracePt t="23295" x="4394200" y="1628775"/>
          <p14:tracePt t="23312" x="4394200" y="1579563"/>
          <p14:tracePt t="23328" x="4414838" y="1522413"/>
          <p14:tracePt t="23345" x="4451350" y="1450975"/>
          <p14:tracePt t="23361" x="4471988" y="1393825"/>
          <p14:tracePt t="23378" x="4508500" y="1336675"/>
          <p14:tracePt t="23394" x="4557713" y="1285875"/>
          <p14:tracePt t="23413" x="4594225" y="1250950"/>
          <p14:tracePt t="23428" x="4643438" y="1228725"/>
          <p14:tracePt t="23446" x="4672013" y="1222375"/>
          <p14:tracePt t="23462" x="4722813" y="1193800"/>
          <p14:tracePt t="23479" x="4757738" y="1179513"/>
          <p14:tracePt t="23494" x="4843463" y="1143000"/>
          <p14:tracePt t="23512" x="4922838" y="1108075"/>
          <p14:tracePt t="23528" x="5000625" y="1100138"/>
          <p14:tracePt t="23545" x="5072063" y="1079500"/>
          <p14:tracePt t="23561" x="5129213" y="1050925"/>
          <p14:tracePt t="23579" x="5151438" y="1050925"/>
          <p14:tracePt t="23595" x="5165725" y="1050925"/>
          <p14:tracePt t="23611" x="5194300" y="1050925"/>
          <p14:tracePt t="23627" x="5208588" y="1050925"/>
          <p14:tracePt t="23645" x="5229225" y="1050925"/>
          <p14:tracePt t="23661" x="5237163" y="1057275"/>
          <p14:tracePt t="23677" x="5272088" y="1079500"/>
          <p14:tracePt t="23694" x="5294313" y="1108075"/>
          <p14:tracePt t="23694" x="5314950" y="1122363"/>
          <p14:tracePt t="23712" x="5343525" y="1171575"/>
          <p14:tracePt t="23727" x="5365750" y="1214438"/>
          <p14:tracePt t="23744" x="5386388" y="1285875"/>
          <p14:tracePt t="23760" x="5422900" y="1379538"/>
          <p14:tracePt t="23778" x="5465763" y="1465263"/>
          <p14:tracePt t="23794" x="5472113" y="1536700"/>
          <p14:tracePt t="23812" x="5480050" y="1579563"/>
          <p14:tracePt t="23827" x="5480050" y="1665288"/>
          <p14:tracePt t="23845" x="5494338" y="1785938"/>
          <p14:tracePt t="23860" x="5514975" y="1900238"/>
          <p14:tracePt t="23878" x="5529263" y="1993900"/>
          <p14:tracePt t="23894" x="5537200" y="2100263"/>
          <p14:tracePt t="23911" x="5565775" y="2179638"/>
          <p14:tracePt t="23928" x="5580063" y="2214563"/>
          <p14:tracePt t="23943" x="5586413" y="2279650"/>
          <p14:tracePt t="23960" x="5586413" y="2322513"/>
          <p14:tracePt t="23977" x="5586413" y="2351088"/>
          <p14:tracePt t="23994" x="5586413" y="2414588"/>
          <p14:tracePt t="24011" x="5586413" y="2436813"/>
          <p14:tracePt t="24027" x="5572125" y="2493963"/>
          <p14:tracePt t="24044" x="5572125" y="2514600"/>
          <p14:tracePt t="24060" x="5557838" y="2557463"/>
          <p14:tracePt t="24078" x="5529263" y="2614613"/>
          <p14:tracePt t="24093" x="5508625" y="2651125"/>
          <p14:tracePt t="24093" x="5500688" y="2657475"/>
          <p14:tracePt t="24112" x="5465763" y="2700338"/>
          <p14:tracePt t="24128" x="5429250" y="2757488"/>
          <p14:tracePt t="24143" x="5380038" y="2814638"/>
          <p14:tracePt t="24160" x="5314950" y="2886075"/>
          <p14:tracePt t="24176" x="5257800" y="2951163"/>
          <p14:tracePt t="24193" x="5229225" y="2965450"/>
          <p14:tracePt t="24210" x="5222875" y="2971800"/>
          <p14:tracePt t="24227" x="5208588" y="2986088"/>
          <p14:tracePt t="24244" x="5186363" y="3014663"/>
          <p14:tracePt t="24261" x="5137150" y="3043238"/>
          <p14:tracePt t="24277" x="5065713" y="3086100"/>
          <p14:tracePt t="24293" x="4994275" y="3122613"/>
          <p14:tracePt t="24310" x="4957763" y="3136900"/>
          <p14:tracePt t="24326" x="4865688" y="3171825"/>
          <p14:tracePt t="24344" x="4757738" y="3194050"/>
          <p14:tracePt t="24360" x="4629150" y="3243263"/>
          <p14:tracePt t="24377" x="4537075" y="3257550"/>
          <p14:tracePt t="24393" x="4457700" y="3257550"/>
          <p14:tracePt t="24410" x="4371975" y="3279775"/>
          <p14:tracePt t="24427" x="4322763" y="3279775"/>
          <p14:tracePt t="24444" x="4243388" y="3279775"/>
          <p14:tracePt t="24460" x="4151313" y="3257550"/>
          <p14:tracePt t="24477" x="3929063" y="3151188"/>
          <p14:tracePt t="24493" x="3600450" y="2971800"/>
          <p14:tracePt t="24510" x="3194050" y="2728913"/>
          <p14:tracePt t="24527" x="2857500" y="2465388"/>
          <p14:tracePt t="24544" x="2786063" y="2365375"/>
          <p14:tracePt t="24560" x="2771775" y="2308225"/>
          <p14:tracePt t="24577" x="2743200" y="2251075"/>
          <p14:tracePt t="24593" x="2743200" y="2228850"/>
          <p14:tracePt t="24610" x="2743200" y="2179638"/>
          <p14:tracePt t="24626" x="2743200" y="2114550"/>
          <p14:tracePt t="24644" x="2743200" y="2028825"/>
          <p14:tracePt t="24661" x="2743200" y="1922463"/>
          <p14:tracePt t="24676" x="2743200" y="1843088"/>
          <p14:tracePt t="24694" x="2765425" y="1714500"/>
          <p14:tracePt t="24709" x="2865438" y="1522413"/>
          <p14:tracePt t="24728" x="2886075" y="1450975"/>
          <p14:tracePt t="24743" x="2986088" y="1271588"/>
          <p14:tracePt t="24760" x="3043238" y="1136650"/>
          <p14:tracePt t="24776" x="3100388" y="1050925"/>
          <p14:tracePt t="24794" x="3151188" y="979488"/>
          <p14:tracePt t="24809" x="3228975" y="893763"/>
          <p14:tracePt t="24826" x="3286125" y="822325"/>
          <p14:tracePt t="24842" x="3365500" y="742950"/>
          <p14:tracePt t="24860" x="3457575" y="671513"/>
          <p14:tracePt t="24876" x="3543300" y="608013"/>
          <p14:tracePt t="24893" x="3651250" y="550863"/>
          <p14:tracePt t="24909" x="3779838" y="514350"/>
          <p14:tracePt t="24909" x="3836988" y="493713"/>
          <p14:tracePt t="24928" x="3894138" y="479425"/>
          <p14:tracePt t="24942" x="4043363" y="436563"/>
          <p14:tracePt t="24959" x="4100513" y="436563"/>
          <p14:tracePt t="24975" x="4165600" y="436563"/>
          <p14:tracePt t="24993" x="4222750" y="436563"/>
          <p14:tracePt t="25009" x="4286250" y="436563"/>
          <p14:tracePt t="25026" x="4422775" y="450850"/>
          <p14:tracePt t="25042" x="4572000" y="500063"/>
          <p14:tracePt t="25059" x="4772025" y="579438"/>
          <p14:tracePt t="25075" x="4972050" y="665163"/>
          <p14:tracePt t="25093" x="5172075" y="742950"/>
          <p14:tracePt t="25109" x="5300663" y="793750"/>
          <p14:tracePt t="25125" x="5408613" y="850900"/>
          <p14:tracePt t="25143" x="5572125" y="936625"/>
          <p14:tracePt t="25160" x="5694363" y="1008063"/>
          <p14:tracePt t="25176" x="5765800" y="1065213"/>
          <p14:tracePt t="25193" x="5800725" y="1085850"/>
          <p14:tracePt t="25209" x="5837238" y="1128713"/>
          <p14:tracePt t="25226" x="5886450" y="1193800"/>
          <p14:tracePt t="25242" x="5957888" y="1314450"/>
          <p14:tracePt t="25259" x="6022975" y="1414463"/>
          <p14:tracePt t="25275" x="6080125" y="1550988"/>
          <p14:tracePt t="25293" x="6122988" y="1651000"/>
          <p14:tracePt t="25309" x="6137275" y="1722438"/>
          <p14:tracePt t="25326" x="6151563" y="1785938"/>
          <p14:tracePt t="25341" x="6151563" y="1843088"/>
          <p14:tracePt t="25341" x="6151563" y="1871663"/>
          <p14:tracePt t="25360" x="6151563" y="1971675"/>
          <p14:tracePt t="25375" x="6151563" y="2114550"/>
          <p14:tracePt t="25392" x="6151563" y="2271713"/>
          <p14:tracePt t="25409" x="6151563" y="2414588"/>
          <p14:tracePt t="25426" x="6115050" y="2514600"/>
          <p14:tracePt t="25442" x="6108700" y="2571750"/>
          <p14:tracePt t="25459" x="6100763" y="2636838"/>
          <p14:tracePt t="25475" x="6072188" y="2700338"/>
          <p14:tracePt t="25492" x="6057900" y="2757488"/>
          <p14:tracePt t="25508" x="6029325" y="2828925"/>
          <p14:tracePt t="25526" x="6022975" y="2865438"/>
          <p14:tracePt t="25542" x="6015038" y="2886075"/>
          <p14:tracePt t="25542" x="6008688" y="2900363"/>
          <p14:tracePt t="25560" x="5986463" y="2943225"/>
          <p14:tracePt t="25575" x="5957888" y="2979738"/>
          <p14:tracePt t="25592" x="5937250" y="3022600"/>
          <p14:tracePt t="25608" x="5880100" y="3057525"/>
          <p14:tracePt t="25625" x="5829300" y="3094038"/>
          <p14:tracePt t="25641" x="5794375" y="3114675"/>
          <p14:tracePt t="25659" x="5765800" y="3128963"/>
          <p14:tracePt t="25674" x="5743575" y="3151188"/>
          <p14:tracePt t="25692" x="5700713" y="3157538"/>
          <p14:tracePt t="25708" x="5629275" y="3194050"/>
          <p14:tracePt t="25725" x="5572125" y="3208338"/>
          <p14:tracePt t="25742" x="5537200" y="3228975"/>
          <p14:tracePt t="25759" x="5514975" y="3243263"/>
          <p14:tracePt t="25775" x="5451475" y="3279775"/>
          <p14:tracePt t="25792" x="5408613" y="3294063"/>
          <p14:tracePt t="25808" x="5357813" y="3336925"/>
          <p14:tracePt t="25825" x="5343525" y="3336925"/>
          <p14:tracePt t="25841" x="5300663" y="3365500"/>
          <p14:tracePt t="25859" x="5286375" y="3371850"/>
          <p14:tracePt t="25875" x="5257800" y="3379788"/>
          <p14:tracePt t="25892" x="5243513" y="3379788"/>
          <p14:tracePt t="25908" x="5208588" y="3386138"/>
          <p14:tracePt t="25926" x="5180013" y="3386138"/>
          <p14:tracePt t="25941" x="5143500" y="3408363"/>
          <p14:tracePt t="25958" x="5100638" y="3414713"/>
          <p14:tracePt t="25974" x="5029200" y="3436938"/>
          <p14:tracePt t="25992" x="4994275" y="3436938"/>
          <p14:tracePt t="26008" x="4957763" y="3451225"/>
          <p14:tracePt t="26024" x="4929188" y="3451225"/>
          <p14:tracePt t="26041" x="4886325" y="3457575"/>
          <p14:tracePt t="26058" x="4865688" y="3457575"/>
          <p14:tracePt t="26075" x="4837113" y="3457575"/>
          <p14:tracePt t="26091" x="4829175" y="3465513"/>
          <p14:tracePt t="26107" x="4822825" y="3465513"/>
          <p14:tracePt t="26124" x="4808538" y="3465513"/>
          <p14:tracePt t="26140" x="4786313" y="3479800"/>
          <p14:tracePt t="26176" x="4772025" y="3486150"/>
          <p14:tracePt t="26176" x="4743450" y="3494088"/>
          <p14:tracePt t="26176" x="4737100" y="3494088"/>
          <p14:tracePt t="26191" x="4714875" y="3494088"/>
          <p14:tracePt t="26288" x="4708525" y="3494088"/>
          <p14:tracePt t="26296" x="4700588" y="3500438"/>
          <p14:tracePt t="26303" x="4686300" y="3500438"/>
          <p14:tracePt t="26310" x="4672013" y="3500438"/>
          <p14:tracePt t="26324" x="4665663" y="3500438"/>
          <p14:tracePt t="26341" x="4651375" y="3500438"/>
          <p14:tracePt t="26383" x="4637088" y="3500438"/>
          <p14:tracePt t="26391" x="4594225" y="3508375"/>
          <p14:tracePt t="26399" x="4551363" y="3508375"/>
          <p14:tracePt t="26407" x="4537075" y="3508375"/>
          <p14:tracePt t="26424" x="4529138" y="3514725"/>
          <p14:tracePt t="26440" x="4522788" y="3514725"/>
          <p14:tracePt t="26711" x="4494213" y="3514725"/>
          <p14:tracePt t="26719" x="4386263" y="3514725"/>
          <p14:tracePt t="26728" x="4279900" y="3486150"/>
          <p14:tracePt t="26735" x="4171950" y="3457575"/>
          <p14:tracePt t="26740" x="3994150" y="3422650"/>
          <p14:tracePt t="26756" x="3800475" y="3394075"/>
          <p14:tracePt t="26773" x="3643313" y="3379788"/>
          <p14:tracePt t="26789" x="3522663" y="3351213"/>
          <p14:tracePt t="26807" x="3414713" y="3328988"/>
          <p14:tracePt t="26823" x="3251200" y="3294063"/>
          <p14:tracePt t="26840" x="3094038" y="3265488"/>
          <p14:tracePt t="26857" x="2928938" y="3236913"/>
          <p14:tracePt t="26873" x="2822575" y="3214688"/>
          <p14:tracePt t="26889" x="2765425" y="3186113"/>
          <p14:tracePt t="26907" x="2728913" y="3171825"/>
          <p14:tracePt t="26923" x="2657475" y="3143250"/>
          <p14:tracePt t="26939" x="2493963" y="3100388"/>
          <p14:tracePt t="26956" x="2379663" y="3065463"/>
          <p14:tracePt t="26973" x="2336800" y="3051175"/>
          <p14:tracePt t="26989" x="2314575" y="3028950"/>
          <p14:tracePt t="27006" x="2286000" y="3022600"/>
          <p14:tracePt t="27022" x="2128838" y="2957513"/>
          <p14:tracePt t="27039" x="2008188" y="2894013"/>
          <p14:tracePt t="27057" x="1914525" y="2851150"/>
          <p14:tracePt t="27073" x="1865313" y="2822575"/>
          <p14:tracePt t="27089" x="1836738" y="2800350"/>
          <p14:tracePt t="27107" x="1793875" y="2771775"/>
          <p14:tracePt t="27123" x="1779588" y="2765425"/>
          <p14:tracePt t="27139" x="1765300" y="2757488"/>
          <p14:tracePt t="27156" x="1736725" y="2751138"/>
          <p14:tracePt t="27174" x="1700213" y="2722563"/>
          <p14:tracePt t="27189" x="1622425" y="2671763"/>
          <p14:tracePt t="27206" x="1528763" y="2622550"/>
          <p14:tracePt t="27222" x="1479550" y="2600325"/>
          <p14:tracePt t="27240" x="1450975" y="2579688"/>
          <p14:tracePt t="27255" x="1422400" y="2543175"/>
          <p14:tracePt t="27273" x="1414463" y="2514600"/>
          <p14:tracePt t="27289" x="1385888" y="2479675"/>
          <p14:tracePt t="27307" x="1343025" y="2428875"/>
          <p14:tracePt t="27323" x="1293813" y="2393950"/>
          <p14:tracePt t="27339" x="1250950" y="2365375"/>
          <p14:tracePt t="27356" x="1243013" y="2357438"/>
          <p14:tracePt t="27373" x="1236663" y="2328863"/>
          <p14:tracePt t="27389" x="1236663" y="2314575"/>
          <p14:tracePt t="27407" x="1236663" y="2286000"/>
          <p14:tracePt t="27422" x="1236663" y="2243138"/>
          <p14:tracePt t="27422" x="1236663" y="2236788"/>
          <p14:tracePt t="27440" x="1236663" y="2193925"/>
          <p14:tracePt t="27456" x="1250950" y="2157413"/>
          <p14:tracePt t="27473" x="1265238" y="2122488"/>
          <p14:tracePt t="27488" x="1271588" y="2079625"/>
          <p14:tracePt t="27506" x="1285875" y="2057400"/>
          <p14:tracePt t="27522" x="1308100" y="2043113"/>
          <p14:tracePt t="27540" x="1328738" y="2022475"/>
          <p14:tracePt t="27556" x="1379538" y="2014538"/>
          <p14:tracePt t="27573" x="1414463" y="2014538"/>
          <p14:tracePt t="27589" x="1457325" y="2014538"/>
          <p14:tracePt t="27606" x="1471613" y="2014538"/>
          <p14:tracePt t="27622" x="1485900" y="2028825"/>
          <p14:tracePt t="27639" x="1485900" y="2071688"/>
          <p14:tracePt t="27655" x="1485900" y="2122488"/>
          <p14:tracePt t="27672" x="1485900" y="2171700"/>
          <p14:tracePt t="27689" x="1485900" y="2208213"/>
          <p14:tracePt t="27705" x="1471613" y="2251075"/>
          <p14:tracePt t="27722" x="1465263" y="2257425"/>
          <p14:tracePt t="27738" x="1450975" y="2279650"/>
          <p14:tracePt t="27754" x="1436688" y="2286000"/>
          <p14:tracePt t="27773" x="1428750" y="2286000"/>
          <p14:tracePt t="27841" x="1422400" y="2286000"/>
          <p14:tracePt t="27847" x="1422400" y="2251075"/>
          <p14:tracePt t="27855" x="1422400" y="2236788"/>
          <p14:tracePt t="27860" x="1428750" y="2193925"/>
          <p14:tracePt t="27872" x="1436688" y="2157413"/>
          <p14:tracePt t="27889" x="1465263" y="2128838"/>
          <p14:tracePt t="27905" x="1508125" y="2114550"/>
          <p14:tracePt t="27922" x="1522413" y="2114550"/>
          <p14:tracePt t="27938" x="1543050" y="2114550"/>
          <p14:tracePt t="27954" x="1585913" y="2114550"/>
          <p14:tracePt t="27971" x="1657350" y="2157413"/>
          <p14:tracePt t="27988" x="1685925" y="2257425"/>
          <p14:tracePt t="28006" x="1685925" y="2336800"/>
          <p14:tracePt t="28022" x="1685925" y="2400300"/>
          <p14:tracePt t="28039" x="1628775" y="2457450"/>
          <p14:tracePt t="28055" x="1543050" y="2486025"/>
          <p14:tracePt t="28072" x="1528763" y="2486025"/>
          <p14:tracePt t="28119" x="1522413" y="2486025"/>
          <p14:tracePt t="28125" x="1500188" y="2451100"/>
          <p14:tracePt t="28131" x="1500188" y="2408238"/>
          <p14:tracePt t="28138" x="1500188" y="2322513"/>
          <p14:tracePt t="28154" x="1528763" y="2236788"/>
          <p14:tracePt t="28171" x="1565275" y="2193925"/>
          <p14:tracePt t="28188" x="1585913" y="2165350"/>
          <p14:tracePt t="28204" x="1622425" y="2151063"/>
          <p14:tracePt t="28222" x="1643063" y="2151063"/>
          <p14:tracePt t="28271" x="1651000" y="2151063"/>
          <p14:tracePt t="28279" x="1636713" y="2214563"/>
          <p14:tracePt t="28287" x="1628775" y="2222500"/>
          <p14:tracePt t="28291" x="1585913" y="2271713"/>
          <p14:tracePt t="28304" x="1557338" y="2293938"/>
          <p14:tracePt t="28383" x="1557338" y="2271713"/>
          <p14:tracePt t="28391" x="1565275" y="2257425"/>
          <p14:tracePt t="28392" x="1571625" y="2251075"/>
          <p14:tracePt t="28404" x="1571625" y="2236788"/>
          <p14:tracePt t="28420" x="1579563" y="2228850"/>
          <p14:tracePt t="28438" x="1585913" y="2208213"/>
          <p14:tracePt t="28480" x="1608138" y="2208213"/>
          <p14:tracePt t="28488" x="1614488" y="2208213"/>
          <p14:tracePt t="28493" x="1679575" y="2236788"/>
          <p14:tracePt t="28504" x="1751013" y="2279650"/>
          <p14:tracePt t="28521" x="1808163" y="2300288"/>
          <p14:tracePt t="28537" x="1885950" y="2328863"/>
          <p14:tracePt t="28554" x="1922463" y="2328863"/>
          <p14:tracePt t="28571" x="1936750" y="2328863"/>
          <p14:tracePt t="28588" x="1957388" y="2328863"/>
          <p14:tracePt t="28604" x="2014538" y="2328863"/>
          <p14:tracePt t="28621" x="2079625" y="2328863"/>
          <p14:tracePt t="28637" x="2179638" y="2286000"/>
          <p14:tracePt t="28654" x="2251075" y="2222500"/>
          <p14:tracePt t="28670" x="2322513" y="2128838"/>
          <p14:tracePt t="28688" x="2336800" y="2057400"/>
          <p14:tracePt t="28703" x="2343150" y="1971675"/>
          <p14:tracePt t="28721" x="2357438" y="1879600"/>
          <p14:tracePt t="28737" x="2379663" y="1808163"/>
          <p14:tracePt t="28754" x="2393950" y="1765300"/>
          <p14:tracePt t="28770" x="2393950" y="1728788"/>
          <p14:tracePt t="28788" x="2393950" y="1693863"/>
          <p14:tracePt t="28804" x="2393950" y="1671638"/>
          <p14:tracePt t="28820" x="2393950" y="1651000"/>
          <p14:tracePt t="28837" x="2393950" y="1636713"/>
          <p14:tracePt t="28853" x="2386013" y="1614488"/>
          <p14:tracePt t="28870" x="2386013" y="1600200"/>
          <p14:tracePt t="28887" x="2379663" y="1593850"/>
          <p14:tracePt t="28903" x="2379663" y="1565275"/>
          <p14:tracePt t="28921" x="2379663" y="1528763"/>
          <p14:tracePt t="28937" x="2371725" y="1522413"/>
          <p14:tracePt t="28954" x="2371725" y="1514475"/>
          <p14:tracePt t="28970" x="2371725" y="1500188"/>
          <p14:tracePt t="29120" x="2371725" y="1536700"/>
          <p14:tracePt t="29127" x="2371725" y="1571625"/>
          <p14:tracePt t="29135" x="2371725" y="1600200"/>
          <p14:tracePt t="29143" x="2371725" y="1679575"/>
          <p14:tracePt t="29153" x="2371725" y="1765300"/>
          <p14:tracePt t="29170" x="2371725" y="1843088"/>
          <p14:tracePt t="29187" x="2371725" y="1957388"/>
          <p14:tracePt t="29203" x="2357438" y="2028825"/>
          <p14:tracePt t="29220" x="2336800" y="2085975"/>
          <p14:tracePt t="29236" x="2328863" y="2136775"/>
          <p14:tracePt t="29254" x="2314575" y="2179638"/>
          <p14:tracePt t="29270" x="2293938" y="2236788"/>
          <p14:tracePt t="29287" x="2286000" y="2322513"/>
          <p14:tracePt t="29304" x="2271713" y="2365375"/>
          <p14:tracePt t="29320" x="2271713" y="2422525"/>
          <p14:tracePt t="29337" x="2265363" y="2465388"/>
          <p14:tracePt t="29354" x="2243138" y="2536825"/>
          <p14:tracePt t="29370" x="2243138" y="2586038"/>
          <p14:tracePt t="29387" x="2243138" y="2693988"/>
          <p14:tracePt t="29403" x="2243138" y="2779713"/>
          <p14:tracePt t="29421" x="2243138" y="2836863"/>
          <p14:tracePt t="29436" x="2243138" y="2843213"/>
          <p14:tracePt t="29478" x="2279650" y="2843213"/>
          <p14:tracePt t="29488" x="2351088" y="2808288"/>
          <p14:tracePt t="29488" x="2400300" y="2728913"/>
          <p14:tracePt t="29503" x="2557463" y="2451100"/>
          <p14:tracePt t="29520" x="2686050" y="2228850"/>
          <p14:tracePt t="29536" x="2765425" y="2065338"/>
          <p14:tracePt t="29553" x="2879725" y="1885950"/>
          <p14:tracePt t="29569" x="2957513" y="1736725"/>
          <p14:tracePt t="29586" x="3071813" y="1600200"/>
          <p14:tracePt t="29603" x="3157538" y="1457325"/>
          <p14:tracePt t="29619" x="3251200" y="1350963"/>
          <p14:tracePt t="29636" x="3314700" y="1285875"/>
          <p14:tracePt t="29653" x="3371850" y="1208088"/>
          <p14:tracePt t="29669" x="3379788" y="1185863"/>
          <p14:tracePt t="29686" x="3386138" y="1171575"/>
          <p14:tracePt t="29703" x="3400425" y="1143000"/>
          <p14:tracePt t="29744" x="3400425" y="1136650"/>
          <p14:tracePt t="29744" x="3400425" y="1122363"/>
          <p14:tracePt t="29753" x="3400425" y="1114425"/>
          <p14:tracePt t="29799" x="3400425" y="1108075"/>
          <p14:tracePt t="29871" x="3400425" y="1100138"/>
          <p14:tracePt t="29887" x="3394075" y="1100138"/>
          <p14:tracePt t="29895" x="3357563" y="1122363"/>
          <p14:tracePt t="29907" x="3351213" y="1128713"/>
          <p14:tracePt t="29907" x="3343275" y="1143000"/>
          <p14:tracePt t="29919" x="3336925" y="1165225"/>
          <p14:tracePt t="29936" x="3322638" y="1193800"/>
          <p14:tracePt t="29952" x="3308350" y="1228725"/>
          <p14:tracePt t="29968" x="3294063" y="1257300"/>
          <p14:tracePt t="29985" x="3279775" y="1271588"/>
          <p14:tracePt t="30159" x="3279775" y="1300163"/>
          <p14:tracePt t="30167" x="3279775" y="1408113"/>
          <p14:tracePt t="30171" x="3279775" y="1528763"/>
          <p14:tracePt t="30185" x="3279775" y="1700213"/>
          <p14:tracePt t="30202" x="3279775" y="1857375"/>
          <p14:tracePt t="30218" x="3279775" y="1965325"/>
          <p14:tracePt t="30234" x="3286125" y="2014538"/>
          <p14:tracePt t="30251" x="3286125" y="2028825"/>
          <p14:tracePt t="30268" x="3286125" y="2036763"/>
          <p14:tracePt t="30368" x="3294063" y="2043113"/>
          <p14:tracePt t="30375" x="3300413" y="2043113"/>
          <p14:tracePt t="30487" x="3300413" y="2057400"/>
          <p14:tracePt t="30495" x="3265488" y="2200275"/>
          <p14:tracePt t="30505" x="3251200" y="2308225"/>
          <p14:tracePt t="30517" x="3194050" y="2500313"/>
          <p14:tracePt t="30517" x="3171825" y="2593975"/>
          <p14:tracePt t="30536" x="3157538" y="2751138"/>
          <p14:tracePt t="30552" x="3122613" y="2851150"/>
          <p14:tracePt t="30569" x="3122613" y="2894013"/>
          <p14:tracePt t="30584" x="3122613" y="2900363"/>
          <p14:tracePt t="30639" x="3122613" y="2908300"/>
          <p14:tracePt t="30671" x="3128963" y="2908300"/>
          <p14:tracePt t="30687" x="3151188" y="2908300"/>
          <p14:tracePt t="30720" x="3157538" y="2900363"/>
          <p14:tracePt t="30727" x="3165475" y="2894013"/>
          <p14:tracePt t="30791" x="3171825" y="2894013"/>
          <p14:tracePt t="30823" x="3179763" y="2894013"/>
          <p14:tracePt t="30830" x="3186113" y="2936875"/>
          <p14:tracePt t="30851" x="3186113" y="3000375"/>
          <p14:tracePt t="30851" x="3186113" y="3057525"/>
          <p14:tracePt t="30867" x="3186113" y="3136900"/>
          <p14:tracePt t="30884" x="3186113" y="3179763"/>
          <p14:tracePt t="30900" x="3186113" y="3214688"/>
          <p14:tracePt t="30918" x="3194050" y="3222625"/>
          <p14:tracePt t="30934" x="3200400" y="3228975"/>
          <p14:tracePt t="31087" x="3200400" y="3208338"/>
          <p14:tracePt t="31087" x="3179763" y="3179763"/>
          <p14:tracePt t="31096" x="3157538" y="3136900"/>
          <p14:tracePt t="31117" x="3128963" y="3108325"/>
          <p14:tracePt t="31117" x="3036888" y="3014663"/>
          <p14:tracePt t="31134" x="2965450" y="2951163"/>
          <p14:tracePt t="31150" x="2894013" y="2908300"/>
          <p14:tracePt t="31168" x="2857500" y="2894013"/>
          <p14:tracePt t="31184" x="2814638" y="2865438"/>
          <p14:tracePt t="31201" x="2765425" y="2843213"/>
          <p14:tracePt t="31216" x="2714625" y="2808288"/>
          <p14:tracePt t="31233" x="2671763" y="2765425"/>
          <p14:tracePt t="31250" x="2608263" y="2728913"/>
          <p14:tracePt t="31267" x="2557463" y="2708275"/>
          <p14:tracePt t="31283" x="2443163" y="2679700"/>
          <p14:tracePt t="31301" x="2351088" y="2679700"/>
          <p14:tracePt t="31316" x="2257425" y="2657475"/>
          <p14:tracePt t="31334" x="2214563" y="2657475"/>
          <p14:tracePt t="31350" x="2157413" y="2628900"/>
          <p14:tracePt t="31350" x="2151063" y="2628900"/>
          <p14:tracePt t="31368" x="2114550" y="2628900"/>
          <p14:tracePt t="31384" x="2085975" y="2628900"/>
          <p14:tracePt t="31401" x="2022475" y="2628900"/>
          <p14:tracePt t="31416" x="1928813" y="2628900"/>
          <p14:tracePt t="31434" x="1871663" y="2636838"/>
          <p14:tracePt t="31450" x="1828800" y="2636838"/>
          <p14:tracePt t="31467" x="1793875" y="2636838"/>
          <p14:tracePt t="31483" x="1736725" y="2643188"/>
          <p14:tracePt t="31501" x="1657350" y="2665413"/>
          <p14:tracePt t="31516" x="1600200" y="2679700"/>
          <p14:tracePt t="31534" x="1593850" y="2679700"/>
          <p14:tracePt t="31583" x="1579563" y="2679700"/>
          <p14:tracePt t="31591" x="1550988" y="2679700"/>
          <p14:tracePt t="31599" x="1522413" y="2679700"/>
          <p14:tracePt t="31600" x="1493838" y="2679700"/>
          <p14:tracePt t="31617" x="1465263" y="2665413"/>
          <p14:tracePt t="31633" x="1443038" y="2643188"/>
          <p14:tracePt t="31650" x="1400175" y="2579688"/>
          <p14:tracePt t="31667" x="1385888" y="2557463"/>
          <p14:tracePt t="31683" x="1385888" y="2536825"/>
          <p14:tracePt t="31700" x="1385888" y="2528888"/>
          <p14:tracePt t="31716" x="1385888" y="2514600"/>
          <p14:tracePt t="31752" x="1379538" y="2508250"/>
          <p14:tracePt t="31807" x="1379538" y="2486025"/>
          <p14:tracePt t="31815" x="1379538" y="2465388"/>
          <p14:tracePt t="31815" x="1379538" y="2422525"/>
          <p14:tracePt t="31832" x="1379538" y="2408238"/>
          <p14:tracePt t="31833" x="1379538" y="2351088"/>
          <p14:tracePt t="31849" x="1379538" y="2308225"/>
          <p14:tracePt t="31866" x="1379538" y="2265363"/>
          <p14:tracePt t="31882" x="1379538" y="2243138"/>
          <p14:tracePt t="31899" x="1385888" y="2208213"/>
          <p14:tracePt t="31916" x="1400175" y="2200275"/>
          <p14:tracePt t="31934" x="1422400" y="2179638"/>
          <p14:tracePt t="31949" x="1457325" y="2136775"/>
          <p14:tracePt t="31966" x="1479550" y="2108200"/>
          <p14:tracePt t="31982" x="1514475" y="2043113"/>
          <p14:tracePt t="32000" x="1565275" y="2000250"/>
          <p14:tracePt t="32016" x="1614488" y="1951038"/>
          <p14:tracePt t="32032" x="1636713" y="1922463"/>
          <p14:tracePt t="32049" x="1651000" y="1914525"/>
          <p14:tracePt t="32065" x="1657350" y="1914525"/>
          <p14:tracePt t="32082" x="1685925" y="1914525"/>
          <p14:tracePt t="32099" x="1736725" y="1914525"/>
          <p14:tracePt t="32116" x="1851025" y="1943100"/>
          <p14:tracePt t="32132" x="1900238" y="1993900"/>
          <p14:tracePt t="32149" x="1928813" y="2043113"/>
          <p14:tracePt t="32165" x="1951038" y="2100263"/>
          <p14:tracePt t="32182" x="1951038" y="2214563"/>
          <p14:tracePt t="32199" x="1885950" y="2314575"/>
          <p14:tracePt t="32215" x="1757363" y="2414588"/>
          <p14:tracePt t="32232" x="1565275" y="2479675"/>
          <p14:tracePt t="32248" x="1485900" y="2493963"/>
          <p14:tracePt t="32265" x="1465263" y="2493963"/>
          <p14:tracePt t="32303" x="1457325" y="2493963"/>
          <p14:tracePt t="32304" x="1457325" y="2422525"/>
          <p14:tracePt t="32316" x="1465263" y="2314575"/>
          <p14:tracePt t="32332" x="1493838" y="2214563"/>
          <p14:tracePt t="32350" x="1571625" y="2093913"/>
          <p14:tracePt t="32365" x="1608138" y="2036763"/>
          <p14:tracePt t="32382" x="1636713" y="1979613"/>
          <p14:tracePt t="32398" x="1643063" y="1965325"/>
          <p14:tracePt t="32455" x="1651000" y="1951038"/>
          <p14:tracePt t="32488" x="1651000" y="1965325"/>
          <p14:tracePt t="32496" x="1685925" y="2057400"/>
          <p14:tracePt t="32505" x="1685925" y="2085975"/>
          <p14:tracePt t="32516" x="1685925" y="2114550"/>
          <p14:tracePt t="32531" x="1693863" y="2136775"/>
          <p14:tracePt t="32549" x="1714500" y="2143125"/>
          <p14:tracePt t="32565" x="1771650" y="2143125"/>
          <p14:tracePt t="32582" x="1814513" y="2143125"/>
          <p14:tracePt t="32598" x="1979613" y="2114550"/>
          <p14:tracePt t="32615" x="2171700" y="2065338"/>
          <p14:tracePt t="32632" x="2336800" y="2014538"/>
          <p14:tracePt t="32648" x="2414588" y="2014538"/>
          <p14:tracePt t="32665" x="2436813" y="2014538"/>
          <p14:tracePt t="32682" x="2443163" y="2014538"/>
          <p14:tracePt t="32698" x="2479675" y="2014538"/>
          <p14:tracePt t="32715" x="2543175" y="2014538"/>
          <p14:tracePt t="32731" x="2657475" y="2036763"/>
          <p14:tracePt t="32748" x="2771775" y="2071688"/>
          <p14:tracePt t="32764" x="2865438" y="2093913"/>
          <p14:tracePt t="32782" x="2965450" y="2114550"/>
          <p14:tracePt t="32798" x="3028950" y="2114550"/>
          <p14:tracePt t="32798" x="3094038" y="2114550"/>
          <p14:tracePt t="32816" x="3279775" y="2114550"/>
          <p14:tracePt t="32831" x="3522663" y="2114550"/>
          <p14:tracePt t="32848" x="3794125" y="2114550"/>
          <p14:tracePt t="32864" x="3986213" y="2114550"/>
          <p14:tracePt t="32882" x="4108450" y="2114550"/>
          <p14:tracePt t="32897" x="4151313" y="2114550"/>
          <p14:tracePt t="32915" x="4200525" y="2108200"/>
          <p14:tracePt t="32931" x="4265613" y="2093913"/>
          <p14:tracePt t="32948" x="4357688" y="2057400"/>
          <p14:tracePt t="32964" x="4537075" y="2036763"/>
          <p14:tracePt t="32981" x="4729163" y="1993900"/>
          <p14:tracePt t="32998" x="4965700" y="1936750"/>
          <p14:tracePt t="33014" x="5100638" y="1936750"/>
          <p14:tracePt t="33031" x="5165725" y="1936750"/>
          <p14:tracePt t="33048" x="5186363" y="1936750"/>
          <p14:tracePt t="33064" x="5200650" y="1936750"/>
          <p14:tracePt t="33081" x="5265738" y="1922463"/>
          <p14:tracePt t="33097" x="5329238" y="1922463"/>
          <p14:tracePt t="33115" x="5437188" y="1908175"/>
          <p14:tracePt t="33130" x="5551488" y="1885950"/>
          <p14:tracePt t="33148" x="5657850" y="1885950"/>
          <p14:tracePt t="33164" x="5765800" y="1885950"/>
          <p14:tracePt t="33182" x="5808663" y="1885950"/>
          <p14:tracePt t="33197" x="5829300" y="1885950"/>
          <p14:tracePt t="33263" x="5786438" y="1885950"/>
          <p14:tracePt t="33271" x="5708650" y="1914525"/>
          <p14:tracePt t="33276" x="5651500" y="1936750"/>
          <p14:tracePt t="33280" x="5551488" y="1971675"/>
          <p14:tracePt t="33297" x="5508625" y="1993900"/>
          <p14:tracePt t="33314" x="5451475" y="2000250"/>
          <p14:tracePt t="33330" x="5351463" y="2000250"/>
          <p14:tracePt t="33348" x="5122863" y="2000250"/>
          <p14:tracePt t="33363" x="4786313" y="2000250"/>
          <p14:tracePt t="33380" x="4386263" y="1979613"/>
          <p14:tracePt t="33397" x="4029075" y="1965325"/>
          <p14:tracePt t="33415" x="3771900" y="1965325"/>
          <p14:tracePt t="33431" x="3694113" y="1965325"/>
          <p14:tracePt t="33479" x="3679825" y="1957388"/>
          <p14:tracePt t="33487" x="3643313" y="1943100"/>
          <p14:tracePt t="33495" x="3614738" y="1928813"/>
          <p14:tracePt t="33503" x="3543300" y="1900238"/>
          <p14:tracePt t="33514" x="3436938" y="1828800"/>
          <p14:tracePt t="33530" x="3357563" y="1751013"/>
          <p14:tracePt t="33548" x="3286125" y="1628775"/>
          <p14:tracePt t="33564" x="3265488" y="1485900"/>
          <p14:tracePt t="33581" x="3265488" y="1328738"/>
          <p14:tracePt t="33597" x="3265488" y="1108075"/>
          <p14:tracePt t="33614" x="3322638" y="942975"/>
          <p14:tracePt t="33630" x="3422650" y="771525"/>
          <p14:tracePt t="33630" x="3479800" y="693738"/>
          <p14:tracePt t="33648" x="3529013" y="636588"/>
          <p14:tracePt t="33663" x="3579813" y="608013"/>
          <p14:tracePt t="33680" x="3679825" y="585788"/>
          <p14:tracePt t="33696" x="3865563" y="585788"/>
          <p14:tracePt t="33713" x="4122738" y="585788"/>
          <p14:tracePt t="33730" x="4414838" y="636588"/>
          <p14:tracePt t="33746" x="4672013" y="771525"/>
          <p14:tracePt t="33763" x="5000625" y="971550"/>
          <p14:tracePt t="33780" x="5272088" y="1143000"/>
          <p14:tracePt t="33796" x="5443538" y="1285875"/>
          <p14:tracePt t="33814" x="5494338" y="1343025"/>
          <p14:tracePt t="33829" x="5494338" y="1400175"/>
          <p14:tracePt t="33829" x="5494338" y="1465263"/>
          <p14:tracePt t="33848" x="5337175" y="1614488"/>
          <p14:tracePt t="33863" x="5114925" y="1722438"/>
          <p14:tracePt t="33879" x="4879975" y="1879600"/>
          <p14:tracePt t="33896" x="4686300" y="2022475"/>
          <p14:tracePt t="33913" x="4557713" y="2185988"/>
          <p14:tracePt t="33930" x="4457700" y="2322513"/>
          <p14:tracePt t="33946" x="4379913" y="2471738"/>
          <p14:tracePt t="33962" x="4300538" y="2657475"/>
          <p14:tracePt t="33979" x="4243388" y="2779713"/>
          <p14:tracePt t="33996" x="4200525" y="2836863"/>
          <p14:tracePt t="34012" x="4186238" y="2871788"/>
          <p14:tracePt t="34029" x="4171950" y="2914650"/>
          <p14:tracePt t="34029" x="4171950" y="2957513"/>
          <p14:tracePt t="34047" x="4171950" y="3022600"/>
          <p14:tracePt t="34063" x="4171950" y="3128963"/>
          <p14:tracePt t="34079" x="4194175" y="3222625"/>
          <p14:tracePt t="34096" x="4294188" y="3365500"/>
          <p14:tracePt t="34112" x="4379913" y="3486150"/>
          <p14:tracePt t="34129" x="4514850" y="3657600"/>
          <p14:tracePt t="34146" x="4686300" y="3900488"/>
          <p14:tracePt t="34162" x="4879975" y="4108450"/>
          <p14:tracePt t="34179" x="5057775" y="4286250"/>
          <p14:tracePt t="34195" x="5200650" y="4322763"/>
          <p14:tracePt t="34212" x="5343525" y="4343400"/>
          <p14:tracePt t="34229" x="5537200" y="4343400"/>
          <p14:tracePt t="34245" x="5700713" y="4271963"/>
          <p14:tracePt t="34262" x="6000750" y="4114800"/>
          <p14:tracePt t="34280" x="6223000" y="3943350"/>
          <p14:tracePt t="34295" x="6394450" y="3794125"/>
          <p14:tracePt t="34313" x="6500813" y="3629025"/>
          <p14:tracePt t="34329" x="6557963" y="3365500"/>
          <p14:tracePt t="34345" x="6557963" y="3122613"/>
          <p14:tracePt t="34363" x="6494463" y="2857500"/>
          <p14:tracePt t="34379" x="6265863" y="2628900"/>
          <p14:tracePt t="34396" x="5951538" y="2471738"/>
          <p14:tracePt t="34412" x="5557838" y="2343150"/>
          <p14:tracePt t="34429" x="5057775" y="2328863"/>
          <p14:tracePt t="34446" x="4529138" y="2328863"/>
          <p14:tracePt t="34462" x="4171950" y="2351088"/>
          <p14:tracePt t="34478" x="3714750" y="2600325"/>
          <p14:tracePt t="34496" x="3536950" y="2794000"/>
          <p14:tracePt t="34511" x="3386138" y="2986088"/>
          <p14:tracePt t="34529" x="3328988" y="3086100"/>
          <p14:tracePt t="34545" x="3300413" y="3165475"/>
          <p14:tracePt t="34562" x="3271838" y="3214688"/>
          <p14:tracePt t="34578" x="3236913" y="3236913"/>
          <p14:tracePt t="34596" x="3194050" y="3251200"/>
          <p14:tracePt t="34612" x="3086100" y="3257550"/>
          <p14:tracePt t="34629" x="2894013" y="3257550"/>
          <p14:tracePt t="34645" x="2636838" y="3251200"/>
          <p14:tracePt t="34662" x="2328863" y="3194050"/>
          <p14:tracePt t="34678" x="1543050" y="3086100"/>
          <p14:tracePt t="34696" x="1014413" y="3014663"/>
          <p14:tracePt t="34712" x="722313" y="2957513"/>
          <p14:tracePt t="34729" x="522288" y="2908300"/>
          <p14:tracePt t="34745" x="428625" y="2879725"/>
          <p14:tracePt t="34762" x="379413" y="2851150"/>
          <p14:tracePt t="34778" x="328613" y="2808288"/>
          <p14:tracePt t="34796" x="307975" y="2765425"/>
          <p14:tracePt t="34811" x="300038" y="2736850"/>
          <p14:tracePt t="34828" x="279400" y="2700338"/>
          <p14:tracePt t="34845" x="279400" y="2686050"/>
          <p14:tracePt t="34861" x="279400" y="2671763"/>
          <p14:tracePt t="34878" x="279400" y="2614613"/>
          <p14:tracePt t="34896" x="307975" y="2551113"/>
          <p14:tracePt t="34911" x="365125" y="2500313"/>
          <p14:tracePt t="34929" x="450850" y="2436813"/>
          <p14:tracePt t="34944" x="565150" y="2393950"/>
          <p14:tracePt t="34962" x="693738" y="2365375"/>
          <p14:tracePt t="34978" x="828675" y="2308225"/>
          <p14:tracePt t="34995" x="965200" y="2243138"/>
          <p14:tracePt t="35011" x="1065213" y="2200275"/>
          <p14:tracePt t="35029" x="1193800" y="2151063"/>
          <p14:tracePt t="35045" x="1279525" y="2122488"/>
          <p14:tracePt t="35062" x="1365250" y="2085975"/>
          <p14:tracePt t="35078" x="1371600" y="2085975"/>
          <p14:tracePt t="35351" x="1379538" y="2085975"/>
          <p14:tracePt t="35663" x="1385888" y="2085975"/>
          <p14:tracePt t="35675" x="1385888" y="2100263"/>
          <p14:tracePt t="35682" x="1385888" y="2108200"/>
          <p14:tracePt t="35696" x="1393825" y="2114550"/>
          <p14:tracePt t="35696" x="1393825" y="2122488"/>
          <p14:tracePt t="35751" x="1400175" y="2128838"/>
          <p14:tracePt t="35791" x="1408113" y="2128838"/>
          <p14:tracePt t="35799" x="1414463" y="2128838"/>
          <p14:tracePt t="35807" x="1422400" y="2128838"/>
          <p14:tracePt t="35813" x="1457325" y="2128838"/>
          <p14:tracePt t="35826" x="1479550" y="2128838"/>
          <p14:tracePt t="35844" x="1485900" y="2128838"/>
          <p14:tracePt t="35860" x="1557338" y="2100263"/>
          <p14:tracePt t="35876" x="1643063" y="2051050"/>
          <p14:tracePt t="35893" x="1714500" y="2008188"/>
          <p14:tracePt t="35910" x="1779588" y="1965325"/>
          <p14:tracePt t="35928" x="1814513" y="1922463"/>
          <p14:tracePt t="35944" x="1836738" y="1900238"/>
          <p14:tracePt t="35961" x="1879600" y="1851025"/>
          <p14:tracePt t="35976" x="1908175" y="1808163"/>
          <p14:tracePt t="35994" x="1928813" y="1771650"/>
          <p14:tracePt t="36010" x="1965325" y="1728788"/>
          <p14:tracePt t="36026" x="1993900" y="1700213"/>
          <p14:tracePt t="36044" x="2036763" y="1643063"/>
          <p14:tracePt t="36060" x="2085975" y="1600200"/>
          <p14:tracePt t="36076" x="2157413" y="1550988"/>
          <p14:tracePt t="36093" x="2228850" y="1508125"/>
          <p14:tracePt t="36109" x="2271713" y="1471613"/>
          <p14:tracePt t="36127" x="2308225" y="1450975"/>
          <p14:tracePt t="36143" x="2322513" y="1436688"/>
          <p14:tracePt t="36159" x="2328863" y="1428750"/>
          <p14:tracePt t="36176" x="2336800" y="1422400"/>
          <p14:tracePt t="36193" x="2343150" y="1422400"/>
          <p14:tracePt t="36295" x="2328863" y="1422400"/>
          <p14:tracePt t="36303" x="2193925" y="1443038"/>
          <p14:tracePt t="36309" x="2136775" y="1450975"/>
          <p14:tracePt t="36315" x="2065338" y="1465263"/>
          <p14:tracePt t="36326" x="1928813" y="1522413"/>
          <p14:tracePt t="36326" x="1851025" y="1579563"/>
          <p14:tracePt t="36343" x="1700213" y="1679575"/>
          <p14:tracePt t="36360" x="1557338" y="1779588"/>
          <p14:tracePt t="36377" x="1436688" y="1879600"/>
          <p14:tracePt t="36393" x="1357313" y="1957388"/>
          <p14:tracePt t="36410" x="1314450" y="2000250"/>
          <p14:tracePt t="36426" x="1293813" y="2028825"/>
          <p14:tracePt t="36443" x="1271588" y="2057400"/>
          <p14:tracePt t="36459" x="1257300" y="2093913"/>
          <p14:tracePt t="36476" x="1236663" y="2108200"/>
          <p14:tracePt t="36543" x="1250950" y="2108200"/>
          <p14:tracePt t="36552" x="1285875" y="2108200"/>
          <p14:tracePt t="36559" x="1322388" y="2108200"/>
          <p14:tracePt t="36567" x="1371600" y="2108200"/>
          <p14:tracePt t="36576" x="1436688" y="2108200"/>
          <p14:tracePt t="36593" x="1543050" y="2143125"/>
          <p14:tracePt t="36609" x="1700213" y="2222500"/>
          <p14:tracePt t="36625" x="1800225" y="2279650"/>
          <p14:tracePt t="36642" x="1857375" y="2322513"/>
          <p14:tracePt t="36658" x="1885950" y="2351088"/>
          <p14:tracePt t="36675" x="1908175" y="2379663"/>
          <p14:tracePt t="36692" x="1943100" y="2428875"/>
          <p14:tracePt t="36709" x="1993900" y="2479675"/>
          <p14:tracePt t="36725" x="2014538" y="2500313"/>
          <p14:tracePt t="36742" x="2051050" y="2565400"/>
          <p14:tracePt t="36760" x="2079625" y="2600325"/>
          <p14:tracePt t="36776" x="2100263" y="2614613"/>
          <p14:tracePt t="36792" x="2114550" y="2636838"/>
          <p14:tracePt t="36831" x="2122488" y="2636838"/>
          <p14:tracePt t="36862" x="2128838" y="2636838"/>
          <p14:tracePt t="36910" x="2136775" y="2636838"/>
          <p14:tracePt t="36918" x="2143125" y="2636838"/>
          <p14:tracePt t="36928" x="2157413" y="2636838"/>
          <p14:tracePt t="36928" x="2165350" y="2636838"/>
          <p14:tracePt t="36942" x="2171700" y="2643188"/>
          <p14:tracePt t="36943" x="2179638" y="2651125"/>
          <p14:tracePt t="36957" x="2193925" y="2657475"/>
          <p14:tracePt t="37142" x="2193925" y="2651125"/>
          <p14:tracePt t="37150" x="2128838" y="2536825"/>
          <p14:tracePt t="37158" x="2093913" y="2493963"/>
          <p14:tracePt t="37158" x="2057400" y="2436813"/>
          <p14:tracePt t="37175" x="2028825" y="2386013"/>
          <p14:tracePt t="37175" x="1957388" y="2286000"/>
          <p14:tracePt t="37191" x="1922463" y="2251075"/>
          <p14:tracePt t="37207" x="1914525" y="2243138"/>
          <p14:tracePt t="37478" x="1914525" y="2222500"/>
          <p14:tracePt t="37486" x="1922463" y="2214563"/>
          <p14:tracePt t="37542" x="1936750" y="2200275"/>
          <p14:tracePt t="37550" x="1943100" y="2193925"/>
          <p14:tracePt t="37558" x="1951038" y="2185988"/>
          <p14:tracePt t="37561" x="1965325" y="2171700"/>
          <p14:tracePt t="37573" x="2000250" y="2143125"/>
          <p14:tracePt t="37591" x="2008188" y="2136775"/>
          <p14:tracePt t="37607" x="2022475" y="2114550"/>
          <p14:tracePt t="37624" x="2036763" y="2100263"/>
          <p14:tracePt t="37640" x="2051050" y="2085975"/>
          <p14:tracePt t="37657" x="2057400" y="2071688"/>
          <p14:tracePt t="37674" x="2071688" y="2057400"/>
          <p14:tracePt t="37690" x="2079625" y="2043113"/>
          <p14:tracePt t="37707" x="2093913" y="2022475"/>
          <p14:tracePt t="37723" x="2114550" y="1985963"/>
          <p14:tracePt t="37740" x="2136775" y="1957388"/>
          <p14:tracePt t="37756" x="2165350" y="1928813"/>
          <p14:tracePt t="37756" x="2171700" y="1922463"/>
          <p14:tracePt t="37789" x="2179638" y="1914525"/>
          <p14:tracePt t="37790" x="2200275" y="1885950"/>
          <p14:tracePt t="37807" x="2214563" y="1871663"/>
          <p14:tracePt t="37823" x="2243138" y="1857375"/>
          <p14:tracePt t="37839" x="2279650" y="1828800"/>
          <p14:tracePt t="37856" x="2322513" y="1808163"/>
          <p14:tracePt t="37873" x="2357438" y="1785938"/>
          <p14:tracePt t="37889" x="2371725" y="1779588"/>
          <p14:tracePt t="37934" x="2386013" y="1771650"/>
          <p14:tracePt t="37942" x="2408238" y="1765300"/>
          <p14:tracePt t="37950" x="2414588" y="1765300"/>
          <p14:tracePt t="37957" x="2422525" y="1757363"/>
          <p14:tracePt t="38094" x="2414588" y="1757363"/>
          <p14:tracePt t="38102" x="2400300" y="1757363"/>
          <p14:tracePt t="38110" x="2379663" y="1757363"/>
          <p14:tracePt t="38118" x="2322513" y="1757363"/>
          <p14:tracePt t="38127" x="2271713" y="1765300"/>
          <p14:tracePt t="38139" x="2214563" y="1765300"/>
          <p14:tracePt t="38156" x="2171700" y="1779588"/>
          <p14:tracePt t="38172" x="2165350" y="1779588"/>
          <p14:tracePt t="38238" x="2136775" y="1779588"/>
          <p14:tracePt t="38250" x="2122488" y="1765300"/>
          <p14:tracePt t="38263" x="2122488" y="1757363"/>
          <p14:tracePt t="38273" x="2122488" y="1751013"/>
          <p14:tracePt t="38273" x="2108200" y="1722438"/>
          <p14:tracePt t="38289" x="2108200" y="1700213"/>
          <p14:tracePt t="38305" x="2108200" y="1685925"/>
          <p14:tracePt t="38323" x="2093913" y="1657350"/>
          <p14:tracePt t="38339" x="2093913" y="1608138"/>
          <p14:tracePt t="38356" x="2093913" y="1557338"/>
          <p14:tracePt t="38372" x="2114550" y="1500188"/>
          <p14:tracePt t="38389" x="2143125" y="1465263"/>
          <p14:tracePt t="38406" x="2157413" y="1428750"/>
          <p14:tracePt t="38423" x="2171700" y="1414463"/>
          <p14:tracePt t="38438" x="2200275" y="1408113"/>
          <p14:tracePt t="38456" x="2228850" y="1393825"/>
          <p14:tracePt t="38472" x="2279650" y="1379538"/>
          <p14:tracePt t="38489" x="2322513" y="1371600"/>
          <p14:tracePt t="38505" x="2379663" y="1350963"/>
          <p14:tracePt t="38522" x="2414588" y="1343025"/>
          <p14:tracePt t="38539" x="2436813" y="1336675"/>
          <p14:tracePt t="38555" x="2451100" y="1336675"/>
          <p14:tracePt t="38572" x="2471738" y="1336675"/>
          <p14:tracePt t="38589" x="2493963" y="1336675"/>
          <p14:tracePt t="38606" x="2508250" y="1343025"/>
          <p14:tracePt t="38622" x="2514600" y="1350963"/>
          <p14:tracePt t="38638" x="2514600" y="1371600"/>
          <p14:tracePt t="38656" x="2514600" y="1450975"/>
          <p14:tracePt t="38671" x="2514600" y="1514475"/>
          <p14:tracePt t="38689" x="2514600" y="1593850"/>
          <p14:tracePt t="38705" x="2493963" y="1651000"/>
          <p14:tracePt t="38722" x="2479675" y="1693863"/>
          <p14:tracePt t="38738" x="2471738" y="1700213"/>
          <p14:tracePt t="39295" x="2465388" y="1708150"/>
          <p14:tracePt t="39302" x="2465388" y="1722438"/>
          <p14:tracePt t="39310" x="2465388" y="1751013"/>
          <p14:tracePt t="39322" x="2465388" y="1765300"/>
          <p14:tracePt t="39337" x="2465388" y="1771650"/>
          <p14:tracePt t="39354" x="2465388" y="1785938"/>
          <p14:tracePt t="39370" x="2465388" y="1808163"/>
          <p14:tracePt t="39388" x="2465388" y="1814513"/>
          <p14:tracePt t="39404" x="2465388" y="1836738"/>
          <p14:tracePt t="39445" x="2465388" y="1851025"/>
          <p14:tracePt t="39486" x="2465388" y="1857375"/>
          <p14:tracePt t="39494" x="2471738" y="1865313"/>
          <p14:tracePt t="39510" x="2479675" y="1871663"/>
          <p14:tracePt t="39521" x="2486025" y="1879600"/>
          <p14:tracePt t="39521" x="2500313" y="1893888"/>
          <p14:tracePt t="39566" x="2500313" y="1900238"/>
          <p14:tracePt t="39574" x="2500313" y="1936750"/>
          <p14:tracePt t="39580" x="2500313" y="1943100"/>
          <p14:tracePt t="39587" x="2500313" y="1957388"/>
          <p14:tracePt t="39734" x="2508250" y="1965325"/>
          <p14:tracePt t="39743" x="2514600" y="1971675"/>
          <p14:tracePt t="39758" x="2522538" y="1979613"/>
          <p14:tracePt t="39772" x="2528888" y="1979613"/>
          <p14:tracePt t="39789" x="2543175" y="1985963"/>
          <p14:tracePt t="39803" x="2551113" y="1993900"/>
          <p14:tracePt t="39803" x="2557463" y="2000250"/>
          <p14:tracePt t="39821" x="2571750" y="2008188"/>
          <p14:tracePt t="39821" x="2579688" y="2014538"/>
          <p14:tracePt t="39837" x="2628900" y="2043113"/>
          <p14:tracePt t="39837" x="2671763" y="2051050"/>
          <p14:tracePt t="39855" x="2779713" y="2065338"/>
          <p14:tracePt t="39870" x="2900363" y="2071688"/>
          <p14:tracePt t="39887" x="3079750" y="2071688"/>
          <p14:tracePt t="39903" x="3228975" y="2071688"/>
          <p14:tracePt t="39921" x="3457575" y="2114550"/>
          <p14:tracePt t="39936" x="3657600" y="2165350"/>
          <p14:tracePt t="39953" x="3800475" y="2200275"/>
          <p14:tracePt t="39969" x="3951288" y="2228850"/>
          <p14:tracePt t="39986" x="4057650" y="2236788"/>
          <p14:tracePt t="40002" x="4165600" y="2236788"/>
          <p14:tracePt t="40019" x="4265613" y="2236788"/>
          <p14:tracePt t="40036" x="4386263" y="2236788"/>
          <p14:tracePt t="40052" x="4551363" y="2265363"/>
          <p14:tracePt t="40070" x="4694238" y="2265363"/>
          <p14:tracePt t="40086" x="4829175" y="2265363"/>
          <p14:tracePt t="40104" x="4957763" y="2265363"/>
          <p14:tracePt t="40119" x="5057775" y="2265363"/>
          <p14:tracePt t="40136" x="5151438" y="2265363"/>
          <p14:tracePt t="40153" x="5222875" y="2265363"/>
          <p14:tracePt t="40170" x="5265738" y="2265363"/>
          <p14:tracePt t="40186" x="5343525" y="2286000"/>
          <p14:tracePt t="40203" x="5422900" y="2286000"/>
          <p14:tracePt t="40219" x="5514975" y="2286000"/>
          <p14:tracePt t="40236" x="5572125" y="2286000"/>
          <p14:tracePt t="40252" x="5600700" y="2286000"/>
          <p14:tracePt t="40252" x="5614988" y="2286000"/>
          <p14:tracePt t="40270" x="5637213" y="2279650"/>
          <p14:tracePt t="40286" x="5651500" y="2271713"/>
          <p14:tracePt t="40303" x="5686425" y="2251075"/>
          <p14:tracePt t="40319" x="5708650" y="2236788"/>
          <p14:tracePt t="40336" x="5737225" y="2200275"/>
          <p14:tracePt t="40352" x="5780088" y="2165350"/>
          <p14:tracePt t="40370" x="5837238" y="2114550"/>
          <p14:tracePt t="40386" x="5886450" y="2057400"/>
          <p14:tracePt t="40403" x="5980113" y="1943100"/>
          <p14:tracePt t="40420" x="6051550" y="1851025"/>
          <p14:tracePt t="40436" x="6094413" y="1765300"/>
          <p14:tracePt t="40453" x="6129338" y="1708150"/>
          <p14:tracePt t="40469" x="6151563" y="1643063"/>
          <p14:tracePt t="40486" x="6151563" y="1600200"/>
          <p14:tracePt t="40503" x="6151563" y="1565275"/>
          <p14:tracePt t="40519" x="6151563" y="1522413"/>
          <p14:tracePt t="40536" x="6151563" y="1471613"/>
          <p14:tracePt t="40552" x="6151563" y="1422400"/>
          <p14:tracePt t="40569" x="6151563" y="1357313"/>
          <p14:tracePt t="40585" x="6151563" y="1279525"/>
          <p14:tracePt t="40603" x="6094413" y="1193800"/>
          <p14:tracePt t="40619" x="5980113" y="1085850"/>
          <p14:tracePt t="40636" x="5822950" y="965200"/>
          <p14:tracePt t="40652" x="5672138" y="879475"/>
          <p14:tracePt t="40669" x="5514975" y="771525"/>
          <p14:tracePt t="40685" x="5272088" y="657225"/>
          <p14:tracePt t="40703" x="5172075" y="622300"/>
          <p14:tracePt t="40719" x="4994275" y="571500"/>
          <p14:tracePt t="40736" x="4800600" y="522288"/>
          <p14:tracePt t="40752" x="4551363" y="450850"/>
          <p14:tracePt t="40769" x="4351338" y="385763"/>
          <p14:tracePt t="40785" x="4208463" y="371475"/>
          <p14:tracePt t="40802" x="4129088" y="365125"/>
          <p14:tracePt t="40818" x="4086225" y="365125"/>
          <p14:tracePt t="40836" x="4037013" y="365125"/>
          <p14:tracePt t="40852" x="3986213" y="365125"/>
          <p14:tracePt t="40869" x="3914775" y="393700"/>
          <p14:tracePt t="40885" x="3829050" y="471488"/>
          <p14:tracePt t="40903" x="3771900" y="508000"/>
          <p14:tracePt t="40919" x="3722688" y="542925"/>
          <p14:tracePt t="40936" x="3679825" y="579438"/>
          <p14:tracePt t="40951" x="3636963" y="628650"/>
          <p14:tracePt t="40969" x="3608388" y="700088"/>
          <p14:tracePt t="40985" x="3565525" y="785813"/>
          <p14:tracePt t="41002" x="3514725" y="914400"/>
          <p14:tracePt t="41018" x="3465513" y="1079500"/>
          <p14:tracePt t="41036" x="3457575" y="1222375"/>
          <p14:tracePt t="41052" x="3443288" y="1379538"/>
          <p14:tracePt t="41069" x="3443288" y="1493838"/>
          <p14:tracePt t="41085" x="3443288" y="1571625"/>
          <p14:tracePt t="41085" x="3443288" y="1608138"/>
          <p14:tracePt t="41118" x="3479800" y="1708150"/>
          <p14:tracePt t="41119" x="3543300" y="1822450"/>
          <p14:tracePt t="41135" x="3600450" y="1900238"/>
          <p14:tracePt t="41152" x="3757613" y="2028825"/>
          <p14:tracePt t="41169" x="3914775" y="2143125"/>
          <p14:tracePt t="41185" x="4100513" y="2236788"/>
          <p14:tracePt t="41202" x="4222750" y="2300288"/>
          <p14:tracePt t="41218" x="4294188" y="2328863"/>
          <p14:tracePt t="41235" x="4337050" y="2351088"/>
          <p14:tracePt t="41251" x="4379913" y="2351088"/>
          <p14:tracePt t="41268" x="4429125" y="2328863"/>
          <p14:tracePt t="41284" x="4437063" y="2308225"/>
          <p14:tracePt t="41284" x="4437063" y="2286000"/>
          <p14:tracePt t="41319" x="4437063" y="2271713"/>
          <p14:tracePt t="41319" x="4394200" y="2236788"/>
          <p14:tracePt t="41335" x="4214813" y="2179638"/>
          <p14:tracePt t="41351" x="3937000" y="2136775"/>
          <p14:tracePt t="41367" x="3451225" y="2057400"/>
          <p14:tracePt t="41385" x="2879725" y="1965325"/>
          <p14:tracePt t="41401" x="2422525" y="1900238"/>
          <p14:tracePt t="41418" x="1957388" y="1836738"/>
          <p14:tracePt t="41434" x="1722438" y="1836738"/>
          <p14:tracePt t="41451" x="1628775" y="1836738"/>
          <p14:tracePt t="41468" x="1614488" y="1836738"/>
          <p14:tracePt t="41606" x="1608138" y="1828800"/>
          <p14:tracePt t="41651" x="1608138" y="1822450"/>
          <p14:tracePt t="41662" x="1628775" y="1793875"/>
          <p14:tracePt t="41671" x="1671638" y="1771650"/>
          <p14:tracePt t="41678" x="1736725" y="1736725"/>
          <p14:tracePt t="41686" x="1871663" y="1665288"/>
          <p14:tracePt t="41701" x="2036763" y="1600200"/>
          <p14:tracePt t="41717" x="2293938" y="1479550"/>
          <p14:tracePt t="41735" x="2343150" y="1471613"/>
          <p14:tracePt t="41750" x="2351088" y="1471613"/>
          <p14:tracePt t="41767" x="2357438" y="1465263"/>
          <p14:tracePt t="41838" x="2357438" y="1485900"/>
          <p14:tracePt t="41846" x="2357438" y="1500188"/>
          <p14:tracePt t="41852" x="2357438" y="1514475"/>
          <p14:tracePt t="41867" x="2357438" y="1528763"/>
          <p14:tracePt t="41867" x="2357438" y="1565275"/>
          <p14:tracePt t="41883" x="2365375" y="1571625"/>
          <p14:tracePt t="41900" x="2386013" y="1579563"/>
          <p14:tracePt t="41900" x="2414588" y="1579563"/>
          <p14:tracePt t="41919" x="2536825" y="1593850"/>
          <p14:tracePt t="41935" x="2708275" y="1593850"/>
          <p14:tracePt t="41950" x="2871788" y="1614488"/>
          <p14:tracePt t="41967" x="2994025" y="1614488"/>
          <p14:tracePt t="41983" x="3086100" y="1614488"/>
          <p14:tracePt t="42004" x="3165475" y="1614488"/>
          <p14:tracePt t="42017" x="3328988" y="1600200"/>
          <p14:tracePt t="42033" x="3586163" y="1557338"/>
          <p14:tracePt t="42050" x="3865563" y="1522413"/>
          <p14:tracePt t="42067" x="4094163" y="1479550"/>
          <p14:tracePt t="42084" x="4237038" y="1457325"/>
          <p14:tracePt t="42100" x="4300538" y="1428750"/>
          <p14:tracePt t="42294" x="4314825" y="1428750"/>
          <p14:tracePt t="42303" x="4322763" y="1422400"/>
          <p14:tracePt t="42342" x="4329113" y="1414463"/>
          <p14:tracePt t="42348" x="4337050" y="1408113"/>
          <p14:tracePt t="42438" x="4322763" y="1408113"/>
          <p14:tracePt t="42438" x="4286250" y="1408113"/>
          <p14:tracePt t="42454" x="4237038" y="1408113"/>
          <p14:tracePt t="42462" x="4194175" y="1408113"/>
          <p14:tracePt t="42470" x="4094163" y="1408113"/>
          <p14:tracePt t="42483" x="4043363" y="1414463"/>
          <p14:tracePt t="42590" x="4037013" y="1400175"/>
          <p14:tracePt t="42598" x="4043363" y="1336675"/>
          <p14:tracePt t="42606" x="4086225" y="1250950"/>
          <p14:tracePt t="42616" x="4100513" y="1193800"/>
          <p14:tracePt t="42632" x="4122738" y="1136650"/>
          <p14:tracePt t="42650" x="4129088" y="1128713"/>
          <p14:tracePt t="42666" x="4137025" y="1122363"/>
          <p14:tracePt t="42870" x="4137025" y="1114425"/>
          <p14:tracePt t="42886" x="4122738" y="1114425"/>
          <p14:tracePt t="42894" x="4100513" y="1143000"/>
          <p14:tracePt t="42902" x="4086225" y="1157288"/>
          <p14:tracePt t="42916" x="4071938" y="1193800"/>
          <p14:tracePt t="42932" x="4051300" y="1236663"/>
          <p14:tracePt t="42949" x="4051300" y="1265238"/>
          <p14:tracePt t="42966" x="4051300" y="1285875"/>
          <p14:tracePt t="42982" x="4051300" y="1314450"/>
          <p14:tracePt t="42998" x="4057650" y="1336675"/>
          <p14:tracePt t="43016" x="4057650" y="1365250"/>
          <p14:tracePt t="43032" x="4057650" y="1393825"/>
          <p14:tracePt t="43049" x="4065588" y="1450975"/>
          <p14:tracePt t="43065" x="4065588" y="1485900"/>
          <p14:tracePt t="43083" x="4086225" y="1514475"/>
          <p14:tracePt t="43098" x="4086225" y="1557338"/>
          <p14:tracePt t="43116" x="4094163" y="1585913"/>
          <p14:tracePt t="43132" x="4094163" y="1608138"/>
          <p14:tracePt t="43149" x="4100513" y="1628775"/>
          <p14:tracePt t="43165" x="4100513" y="1643063"/>
          <p14:tracePt t="43182" x="4100513" y="1665288"/>
          <p14:tracePt t="43199" x="4100513" y="1671638"/>
          <p14:tracePt t="43215" x="4100513" y="1693863"/>
          <p14:tracePt t="43232" x="4100513" y="1714500"/>
          <p14:tracePt t="43249" x="4100513" y="1728788"/>
          <p14:tracePt t="43265" x="4100513" y="1751013"/>
          <p14:tracePt t="43283" x="4100513" y="1765300"/>
          <p14:tracePt t="43298" x="4100513" y="1800225"/>
          <p14:tracePt t="43316" x="4100513" y="1828800"/>
          <p14:tracePt t="43331" x="4100513" y="1885950"/>
          <p14:tracePt t="43348" x="4108450" y="1928813"/>
          <p14:tracePt t="43365" x="4108450" y="1936750"/>
          <p14:tracePt t="43662" x="4108450" y="1951038"/>
          <p14:tracePt t="43678" x="4108450" y="1957388"/>
          <p14:tracePt t="43694" x="4108450" y="1965325"/>
          <p14:tracePt t="43733" x="4108450" y="1979613"/>
          <p14:tracePt t="43742" x="4100513" y="2000250"/>
          <p14:tracePt t="43750" x="4079875" y="2008188"/>
          <p14:tracePt t="43758" x="4051300" y="2028825"/>
          <p14:tracePt t="43758" x="4043363" y="2028825"/>
          <p14:tracePt t="43766" x="4022725" y="2043113"/>
          <p14:tracePt t="43781" x="3971925" y="2043113"/>
          <p14:tracePt t="43798" x="3951288" y="2043113"/>
          <p14:tracePt t="43814" x="3929063" y="2043113"/>
          <p14:tracePt t="43831" x="3914775" y="2043113"/>
          <p14:tracePt t="43848" x="3879850" y="2051050"/>
          <p14:tracePt t="43864" x="3822700" y="2051050"/>
          <p14:tracePt t="43881" x="3729038" y="2051050"/>
          <p14:tracePt t="43897" x="3622675" y="2036763"/>
          <p14:tracePt t="43914" x="3551238" y="2028825"/>
          <p14:tracePt t="43931" x="3494088" y="2008188"/>
          <p14:tracePt t="43947" x="3451225" y="1993900"/>
          <p14:tracePt t="43964" x="3408363" y="1985963"/>
          <p14:tracePt t="43981" x="3336925" y="1971675"/>
          <p14:tracePt t="43981" x="3322638" y="1971675"/>
          <p14:tracePt t="43998" x="3271838" y="1957388"/>
          <p14:tracePt t="44014" x="3251200" y="1943100"/>
          <p14:tracePt t="44031" x="3208338" y="1914525"/>
          <p14:tracePt t="44047" x="3136900" y="1893888"/>
          <p14:tracePt t="44064" x="3079750" y="1865313"/>
          <p14:tracePt t="44080" x="3043238" y="1851025"/>
          <p14:tracePt t="44097" x="2986088" y="1800225"/>
          <p14:tracePt t="44114" x="2957513" y="1765300"/>
          <p14:tracePt t="44131" x="2928938" y="1708150"/>
          <p14:tracePt t="44147" x="2928938" y="1671638"/>
          <p14:tracePt t="44164" x="2928938" y="1643063"/>
          <p14:tracePt t="44180" x="2922588" y="1600200"/>
          <p14:tracePt t="44197" x="2922588" y="1579563"/>
          <p14:tracePt t="44213" x="2922588" y="1543050"/>
          <p14:tracePt t="44231" x="2922588" y="1514475"/>
          <p14:tracePt t="44247" x="2922588" y="1479550"/>
          <p14:tracePt t="44264" x="2922588" y="1443038"/>
          <p14:tracePt t="44280" x="2922588" y="1428750"/>
          <p14:tracePt t="44298" x="2922588" y="1422400"/>
          <p14:tracePt t="44314" x="2922588" y="1408113"/>
          <p14:tracePt t="44331" x="2922588" y="1400175"/>
          <p14:tracePt t="44347" x="2936875" y="1379538"/>
          <p14:tracePt t="44364" x="2951163" y="1371600"/>
          <p14:tracePt t="44380" x="2965450" y="1350963"/>
          <p14:tracePt t="44396" x="2979738" y="1336675"/>
          <p14:tracePt t="44413" x="3051175" y="1322388"/>
          <p14:tracePt t="44431" x="3128963" y="1308100"/>
          <p14:tracePt t="44446" x="3271838" y="1300163"/>
          <p14:tracePt t="44464" x="3422650" y="1265238"/>
          <p14:tracePt t="44480" x="3543300" y="1250950"/>
          <p14:tracePt t="44497" x="3614738" y="1243013"/>
          <p14:tracePt t="44513" x="3629025" y="1243013"/>
          <p14:tracePt t="44846" x="3629025" y="1250950"/>
          <p14:tracePt t="44855" x="3622675" y="1271588"/>
          <p14:tracePt t="44858" x="3614738" y="1279525"/>
          <p14:tracePt t="44862" x="3600450" y="1293813"/>
          <p14:tracePt t="44934" x="3594100" y="1300163"/>
          <p14:tracePt t="45014" x="3579813" y="1308100"/>
          <p14:tracePt t="45023" x="3571875" y="1314450"/>
          <p14:tracePt t="45023" x="3565525" y="1322388"/>
          <p14:tracePt t="45031" x="3536950" y="1350963"/>
          <p14:tracePt t="45047" x="3500438" y="1379538"/>
          <p14:tracePt t="45063" x="3457575" y="1414463"/>
          <p14:tracePt t="45079" x="3400425" y="1428750"/>
          <p14:tracePt t="45096" x="3286125" y="1479550"/>
          <p14:tracePt t="45112" x="3114675" y="1493838"/>
          <p14:tracePt t="45130" x="3022600" y="1493838"/>
          <p14:tracePt t="45145" x="3008313" y="1493838"/>
          <p14:tracePt t="45190" x="3000375" y="1485900"/>
          <p14:tracePt t="45198" x="3000375" y="1414463"/>
          <p14:tracePt t="45206" x="3000375" y="1393825"/>
          <p14:tracePt t="45214" x="3028950" y="1328738"/>
          <p14:tracePt t="45230" x="3122613" y="1250950"/>
          <p14:tracePt t="45230" x="3179763" y="1214438"/>
          <p14:tracePt t="45246" x="3308350" y="1193800"/>
          <p14:tracePt t="45263" x="3479800" y="1193800"/>
          <p14:tracePt t="45279" x="3557588" y="1193800"/>
          <p14:tracePt t="45296" x="3636963" y="1193800"/>
          <p14:tracePt t="45312" x="3671888" y="1193800"/>
          <p14:tracePt t="45329" x="3694113" y="1193800"/>
          <p14:tracePt t="45345" x="3736975" y="1193800"/>
          <p14:tracePt t="45362" x="3771900" y="1193800"/>
          <p14:tracePt t="45378" x="3822700" y="1193800"/>
          <p14:tracePt t="45396" x="3886200" y="1193800"/>
          <p14:tracePt t="45411" x="3929063" y="1193800"/>
          <p14:tracePt t="45430" x="3971925" y="1193800"/>
          <p14:tracePt t="45446" x="4037013" y="1193800"/>
          <p14:tracePt t="45463" x="4057650" y="1193800"/>
          <p14:tracePt t="45478" x="4065588" y="1193800"/>
          <p14:tracePt t="45542" x="4071938" y="1200150"/>
          <p14:tracePt t="45547" x="4071938" y="1228725"/>
          <p14:tracePt t="45550" x="4086225" y="1257300"/>
          <p14:tracePt t="45562" x="4094163" y="1293813"/>
          <p14:tracePt t="45579" x="4100513" y="1314450"/>
          <p14:tracePt t="45670" x="4108450" y="1314450"/>
          <p14:tracePt t="45678" x="4122738" y="1314450"/>
          <p14:tracePt t="45683" x="4171950" y="1293813"/>
          <p14:tracePt t="45695" x="4179888" y="1285875"/>
          <p14:tracePt t="45711" x="4186238" y="1279525"/>
          <p14:tracePt t="45782" x="4171950" y="1279525"/>
          <p14:tracePt t="45783" x="4143375" y="1279525"/>
          <p14:tracePt t="45798" x="4100513" y="1293813"/>
          <p14:tracePt t="45806" x="4057650" y="1314450"/>
          <p14:tracePt t="45812" x="3957638" y="1365250"/>
          <p14:tracePt t="45828" x="3871913" y="1393825"/>
          <p14:tracePt t="45845" x="3829050" y="1414463"/>
          <p14:tracePt t="45861" x="3808413" y="1414463"/>
          <p14:tracePt t="45879" x="3794125" y="1414463"/>
          <p14:tracePt t="45895" x="3771900" y="1414463"/>
          <p14:tracePt t="45912" x="3708400" y="1408113"/>
          <p14:tracePt t="45929" x="3629025" y="1400175"/>
          <p14:tracePt t="45945" x="3571875" y="1393825"/>
          <p14:tracePt t="45961" x="3529013" y="1379538"/>
          <p14:tracePt t="45978" x="3494088" y="1365250"/>
          <p14:tracePt t="45995" x="3457575" y="1350963"/>
          <p14:tracePt t="46011" x="3443288" y="1336675"/>
          <p14:tracePt t="46027" x="3408363" y="1322388"/>
          <p14:tracePt t="46045" x="3386138" y="1322388"/>
          <p14:tracePt t="46061" x="3314700" y="1322388"/>
          <p14:tracePt t="46078" x="3265488" y="1322388"/>
          <p14:tracePt t="46094" x="3186113" y="1322388"/>
          <p14:tracePt t="46112" x="3165475" y="1322388"/>
          <p14:tracePt t="46326" x="3151188" y="1314450"/>
          <p14:tracePt t="46334" x="3151188" y="1308100"/>
          <p14:tracePt t="46337" x="3157538" y="1293813"/>
          <p14:tracePt t="46344" x="3179763" y="1265238"/>
          <p14:tracePt t="46360" x="3228975" y="1214438"/>
          <p14:tracePt t="46378" x="3236913" y="1200150"/>
          <p14:tracePt t="46394" x="3243263" y="1185863"/>
          <p14:tracePt t="46411" x="3243263" y="1179513"/>
          <p14:tracePt t="46503" x="3214688" y="1208088"/>
          <p14:tracePt t="46505" x="3194050" y="1236663"/>
          <p14:tracePt t="46511" x="3165475" y="1285875"/>
          <p14:tracePt t="46527" x="3157538" y="1328738"/>
          <p14:tracePt t="46606" x="3165475" y="1328738"/>
          <p14:tracePt t="46614" x="3179763" y="1328738"/>
          <p14:tracePt t="46622" x="3208338" y="1322388"/>
          <p14:tracePt t="46742" x="3200400" y="1328738"/>
          <p14:tracePt t="46798" x="3200400" y="1336675"/>
          <p14:tracePt t="46805" x="3214688" y="1336675"/>
          <p14:tracePt t="46814" x="3222625" y="1336675"/>
          <p14:tracePt t="46823" x="3286125" y="1336675"/>
          <p14:tracePt t="46832" x="3300413" y="1336675"/>
          <p14:tracePt t="46843" x="3408363" y="1328738"/>
          <p14:tracePt t="46860" x="3522663" y="1293813"/>
          <p14:tracePt t="46877" x="3614738" y="1265238"/>
          <p14:tracePt t="46893" x="3729038" y="1222375"/>
          <p14:tracePt t="46910" x="3771900" y="1208088"/>
          <p14:tracePt t="46927" x="3808413" y="1193800"/>
          <p14:tracePt t="46943" x="3822700" y="1179513"/>
          <p14:tracePt t="47014" x="3851275" y="1179513"/>
          <p14:tracePt t="47022" x="3894138" y="1157288"/>
          <p14:tracePt t="47033" x="3914775" y="1150938"/>
          <p14:tracePt t="47043" x="3951288" y="1136650"/>
          <p14:tracePt t="47060" x="3965575" y="1122363"/>
          <p14:tracePt t="47077" x="3971925" y="1122363"/>
          <p14:tracePt t="47109" x="3979863" y="1122363"/>
          <p14:tracePt t="47382" x="3979863" y="1128713"/>
          <p14:tracePt t="47390" x="3979863" y="1143000"/>
          <p14:tracePt t="47395" x="3979863" y="1179513"/>
          <p14:tracePt t="47409" x="3979863" y="1208088"/>
          <p14:tracePt t="47410" x="3979863" y="1250950"/>
          <p14:tracePt t="47426" x="3979863" y="1308100"/>
          <p14:tracePt t="47443" x="3979863" y="1350963"/>
          <p14:tracePt t="47459" x="3994150" y="1385888"/>
          <p14:tracePt t="47476" x="3994150" y="1393825"/>
          <p14:tracePt t="48248" x="4000500" y="1400175"/>
          <p14:tracePt t="48406" x="3986213" y="1400175"/>
          <p14:tracePt t="48414" x="3965575" y="1400175"/>
          <p14:tracePt t="48417" x="3937000" y="1400175"/>
          <p14:tracePt t="48425" x="3886200" y="1400175"/>
          <p14:tracePt t="48441" x="3829050" y="1400175"/>
          <p14:tracePt t="48458" x="3736975" y="1385888"/>
          <p14:tracePt t="48474" x="3657600" y="1365250"/>
          <p14:tracePt t="48491" x="3586163" y="1343025"/>
          <p14:tracePt t="48507" x="3529013" y="1336675"/>
          <p14:tracePt t="48525" x="3465513" y="1336675"/>
          <p14:tracePt t="48542" x="3414713" y="1336675"/>
          <p14:tracePt t="48542" x="3394075" y="1328738"/>
          <p14:tracePt t="48558" x="3351213" y="1328738"/>
          <p14:tracePt t="48575" x="3271838" y="1314450"/>
          <p14:tracePt t="48591" x="3208338" y="1293813"/>
          <p14:tracePt t="48607" x="3171825" y="1293813"/>
          <p14:tracePt t="48625" x="3122613" y="1285875"/>
          <p14:tracePt t="48640" x="3079750" y="1279525"/>
          <p14:tracePt t="48658" x="3051175" y="1279525"/>
          <p14:tracePt t="48674" x="3036888" y="1279525"/>
          <p14:tracePt t="48691" x="3014663" y="1279525"/>
          <p14:tracePt t="48758" x="3008313" y="1271588"/>
          <p14:tracePt t="48769" x="3008313" y="1265238"/>
          <p14:tracePt t="48782" x="3008313" y="1257300"/>
          <p14:tracePt t="48830" x="3008313" y="1250950"/>
          <p14:tracePt t="48838" x="3014663" y="1243013"/>
          <p14:tracePt t="48846" x="3043238" y="1236663"/>
          <p14:tracePt t="48857" x="3057525" y="1236663"/>
          <p14:tracePt t="48873" x="3086100" y="1236663"/>
          <p14:tracePt t="48890" x="3114675" y="1236663"/>
          <p14:tracePt t="48906" x="3136900" y="1236663"/>
          <p14:tracePt t="48924" x="3151188" y="1285875"/>
          <p14:tracePt t="48940" x="3151188" y="1343025"/>
          <p14:tracePt t="48957" x="3151188" y="1400175"/>
          <p14:tracePt t="48973" x="3157538" y="1443038"/>
          <p14:tracePt t="49038" x="3165475" y="1443038"/>
          <p14:tracePt t="49042" x="3179763" y="1443038"/>
          <p14:tracePt t="49062" x="3208338" y="1436688"/>
          <p14:tracePt t="49070" x="3214688" y="1422400"/>
          <p14:tracePt t="49079" x="3236913" y="1379538"/>
          <p14:tracePt t="49090" x="3257550" y="1343025"/>
          <p14:tracePt t="49106" x="3257550" y="1314450"/>
          <p14:tracePt t="49214" x="3257550" y="1336675"/>
          <p14:tracePt t="49222" x="3251200" y="1365250"/>
          <p14:tracePt t="49230" x="3251200" y="1393825"/>
          <p14:tracePt t="49238" x="3251200" y="1400175"/>
          <p14:tracePt t="49286" x="3251200" y="1408113"/>
          <p14:tracePt t="49296" x="3257550" y="1408113"/>
          <p14:tracePt t="49302" x="3279775" y="1408113"/>
          <p14:tracePt t="49302" x="3308350" y="1393825"/>
          <p14:tracePt t="49311" x="3314700" y="1385888"/>
          <p14:tracePt t="49323" x="3343275" y="1357313"/>
          <p14:tracePt t="49339" x="3351213" y="1343025"/>
          <p14:tracePt t="49357" x="3357563" y="1336675"/>
          <p14:tracePt t="49430" x="3357563" y="1350963"/>
          <p14:tracePt t="49438" x="3343275" y="1408113"/>
          <p14:tracePt t="49444" x="3336925" y="1450975"/>
          <p14:tracePt t="49456" x="3336925" y="1493838"/>
          <p14:tracePt t="49473" x="3336925" y="1500188"/>
          <p14:tracePt t="49511" x="3336925" y="1508125"/>
          <p14:tracePt t="49522" x="3365500" y="1508125"/>
          <p14:tracePt t="49523" x="3436938" y="1493838"/>
          <p14:tracePt t="49539" x="3571875" y="1422400"/>
          <p14:tracePt t="49556" x="3671888" y="1365250"/>
          <p14:tracePt t="49572" x="3779838" y="1322388"/>
          <p14:tracePt t="49589" x="3800475" y="1308100"/>
          <p14:tracePt t="49694" x="3829050" y="1308100"/>
          <p14:tracePt t="49702" x="3836988" y="1365250"/>
          <p14:tracePt t="49710" x="3851275" y="1400175"/>
          <p14:tracePt t="49711" x="3857625" y="1422400"/>
          <p14:tracePt t="49722" x="3871913" y="1479550"/>
          <p14:tracePt t="49739" x="3886200" y="1485900"/>
          <p14:tracePt t="49755" x="3900488" y="1485900"/>
          <p14:tracePt t="49772" x="3937000" y="1485900"/>
          <p14:tracePt t="49789" x="4051300" y="1436688"/>
          <p14:tracePt t="49806" x="4122738" y="1365250"/>
          <p14:tracePt t="49822" x="4165600" y="1314450"/>
          <p14:tracePt t="49839" x="4171950" y="1300163"/>
          <p14:tracePt t="49958" x="4171950" y="1308100"/>
          <p14:tracePt t="49966" x="4137025" y="1379538"/>
          <p14:tracePt t="49969" x="4137025" y="1408113"/>
          <p14:tracePt t="49977" x="4137025" y="1414463"/>
          <p14:tracePt t="49988" x="4137025" y="1443038"/>
          <p14:tracePt t="50069" x="4143375" y="1436688"/>
          <p14:tracePt t="50078" x="4165600" y="1408113"/>
          <p14:tracePt t="50087" x="4186238" y="1350963"/>
          <p14:tracePt t="50094" x="4222750" y="1250950"/>
          <p14:tracePt t="50106" x="4243388" y="1179513"/>
          <p14:tracePt t="50122" x="4251325" y="1143000"/>
          <p14:tracePt t="50198" x="4251325" y="1136650"/>
          <p14:tracePt t="50206" x="4237038" y="1143000"/>
          <p14:tracePt t="50214" x="4214813" y="1171575"/>
          <p14:tracePt t="50222" x="4194175" y="1208088"/>
          <p14:tracePt t="50230" x="4179888" y="1265238"/>
          <p14:tracePt t="50239" x="4143375" y="1350963"/>
          <p14:tracePt t="50255" x="4143375" y="1379538"/>
          <p14:tracePt t="50272" x="4137025" y="1400175"/>
          <p14:tracePt t="50350" x="4137025" y="1379538"/>
          <p14:tracePt t="50358" x="4151313" y="1322388"/>
          <p14:tracePt t="50366" x="4157663" y="1308100"/>
          <p14:tracePt t="50371" x="4171950" y="1243013"/>
          <p14:tracePt t="50388" x="4200525" y="1171575"/>
          <p14:tracePt t="50405" x="4200525" y="1150938"/>
          <p14:tracePt t="50422" x="4200525" y="1143000"/>
          <p14:tracePt t="50494" x="4194175" y="1143000"/>
          <p14:tracePt t="50503" x="4157663" y="1179513"/>
          <p14:tracePt t="50510" x="4137025" y="1236663"/>
          <p14:tracePt t="50521" x="4100513" y="1293813"/>
          <p14:tracePt t="50522" x="4086225" y="1336675"/>
          <p14:tracePt t="50539" x="4079875" y="1365250"/>
          <p14:tracePt t="50554" x="4079875" y="1371600"/>
          <p14:tracePt t="50598" x="4079875" y="1379538"/>
          <p14:tracePt t="50606" x="4129088" y="1371600"/>
          <p14:tracePt t="50607" x="4157663" y="1350963"/>
          <p14:tracePt t="50621" x="4308475" y="1228725"/>
          <p14:tracePt t="50638" x="4386263" y="1100138"/>
          <p14:tracePt t="50654" x="4422775" y="1022350"/>
          <p14:tracePt t="50672" x="4422775" y="985838"/>
          <p14:tracePt t="50798" x="4422775" y="1014413"/>
          <p14:tracePt t="50806" x="4422775" y="1022350"/>
          <p14:tracePt t="50814" x="4429125" y="1028700"/>
          <p14:tracePt t="50822" x="4429125" y="1036638"/>
          <p14:tracePt t="50829" x="4437063" y="1065213"/>
          <p14:tracePt t="50838" x="4443413" y="1108075"/>
          <p14:tracePt t="50854" x="4465638" y="1128713"/>
          <p14:tracePt t="50871" x="4471988" y="1143000"/>
          <p14:tracePt t="50950" x="4479925" y="1150938"/>
          <p14:tracePt t="50982" x="4500563" y="1165225"/>
          <p14:tracePt t="50990" x="4508500" y="1171575"/>
          <p14:tracePt t="50992" x="4508500" y="1179513"/>
          <p14:tracePt t="51004" x="4514850" y="1200150"/>
          <p14:tracePt t="51020" x="4522788" y="1228725"/>
          <p14:tracePt t="51020" x="4522788" y="1236663"/>
          <p14:tracePt t="51038" x="4543425" y="1271588"/>
          <p14:tracePt t="51086" x="4543425" y="1300163"/>
          <p14:tracePt t="51092" x="4551363" y="1314450"/>
          <p14:tracePt t="51111" x="4551363" y="1322388"/>
          <p14:tracePt t="51127" x="4557713" y="1350963"/>
          <p14:tracePt t="51142" x="4557713" y="1365250"/>
          <p14:tracePt t="51150" x="4572000" y="1393825"/>
          <p14:tracePt t="51174" x="4586288" y="1414463"/>
          <p14:tracePt t="51214" x="4600575" y="1443038"/>
          <p14:tracePt t="51278" x="4600575" y="1450975"/>
          <p14:tracePt t="51286" x="4608513" y="1457325"/>
          <p14:tracePt t="51290" x="4622800" y="1485900"/>
          <p14:tracePt t="51303" x="4637088" y="1514475"/>
          <p14:tracePt t="51320" x="4637088" y="1522413"/>
          <p14:tracePt t="51336" x="4637088" y="1528763"/>
          <p14:tracePt t="51353" x="4637088" y="1536700"/>
          <p14:tracePt t="51371" x="4643438" y="1557338"/>
          <p14:tracePt t="51387" x="4643438" y="1571625"/>
          <p14:tracePt t="51403" x="4643438" y="1585913"/>
          <p14:tracePt t="51420" x="4657725" y="1608138"/>
          <p14:tracePt t="51462" x="4657725" y="1614488"/>
          <p14:tracePt t="51470" x="4657725" y="1636713"/>
          <p14:tracePt t="51486" x="4657725" y="1643063"/>
          <p14:tracePt t="51488" x="4657725" y="1651000"/>
          <p14:tracePt t="51503" x="4657725" y="1665288"/>
          <p14:tracePt t="51520" x="4657725" y="1671638"/>
          <p14:tracePt t="51536" x="4657725" y="1679575"/>
          <p14:tracePt t="51553" x="4657725" y="1708150"/>
          <p14:tracePt t="51569" x="4657725" y="1714500"/>
          <p14:tracePt t="51586" x="4657725" y="1736725"/>
          <p14:tracePt t="51603" x="4657725" y="1751013"/>
          <p14:tracePt t="51620" x="4657725" y="1765300"/>
          <p14:tracePt t="51636" x="4657725" y="1800225"/>
          <p14:tracePt t="51654" x="4657725" y="1822450"/>
          <p14:tracePt t="51670" x="4657725" y="1836738"/>
          <p14:tracePt t="51687" x="4657725" y="1865313"/>
          <p14:tracePt t="51703" x="4657725" y="1871663"/>
          <p14:tracePt t="51720" x="4657725" y="1885950"/>
          <p14:tracePt t="51737" x="4657725" y="1900238"/>
          <p14:tracePt t="51752" x="4657725" y="1914525"/>
          <p14:tracePt t="51769" x="4657725" y="1943100"/>
          <p14:tracePt t="51786" x="4657725" y="1965325"/>
          <p14:tracePt t="51802" x="4657725" y="1985963"/>
          <p14:tracePt t="51820" x="4657725" y="2014538"/>
          <p14:tracePt t="51836" x="4657725" y="2043113"/>
          <p14:tracePt t="51853" x="4657725" y="2079625"/>
          <p14:tracePt t="51869" x="4651375" y="2143125"/>
          <p14:tracePt t="51887" x="4651375" y="2185988"/>
          <p14:tracePt t="51902" x="4651375" y="2228850"/>
          <p14:tracePt t="51920" x="4651375" y="2286000"/>
          <p14:tracePt t="51936" x="4651375" y="2343150"/>
          <p14:tracePt t="51953" x="4651375" y="2393950"/>
          <p14:tracePt t="51969" x="4651375" y="2457450"/>
          <p14:tracePt t="51986" x="4651375" y="2514600"/>
          <p14:tracePt t="52002" x="4651375" y="2579688"/>
          <p14:tracePt t="52020" x="4651375" y="2651125"/>
          <p14:tracePt t="52035" x="4651375" y="2700338"/>
          <p14:tracePt t="52053" x="4651375" y="2757488"/>
          <p14:tracePt t="52069" x="4651375" y="2808288"/>
          <p14:tracePt t="52086" x="4651375" y="2843213"/>
          <p14:tracePt t="52102" x="4651375" y="2865438"/>
          <p14:tracePt t="52120" x="4651375" y="2879725"/>
          <p14:tracePt t="52135" x="4643438" y="2908300"/>
          <p14:tracePt t="52153" x="4637088" y="2914650"/>
          <p14:tracePt t="52169" x="4637088" y="2922588"/>
          <p14:tracePt t="52238" x="4629150" y="2928938"/>
          <p14:tracePt t="52246" x="4622800" y="2928938"/>
          <p14:tracePt t="52270" x="4600575" y="2922588"/>
          <p14:tracePt t="52270" x="4600575" y="2908300"/>
          <p14:tracePt t="52286" x="4600575" y="2879725"/>
          <p14:tracePt t="52302" x="4600575" y="2843213"/>
          <p14:tracePt t="52319" x="4600575" y="2800350"/>
          <p14:tracePt t="52335" x="4600575" y="2743200"/>
          <p14:tracePt t="52353" x="4622800" y="2679700"/>
          <p14:tracePt t="52368" x="4651375" y="2608263"/>
          <p14:tracePt t="52386" x="4665663" y="2551113"/>
          <p14:tracePt t="52402" x="4694238" y="2493963"/>
          <p14:tracePt t="52419" x="4714875" y="2457450"/>
          <p14:tracePt t="52435" x="4743450" y="2414588"/>
          <p14:tracePt t="52453" x="4757738" y="2365375"/>
          <p14:tracePt t="52468" x="4786313" y="2328863"/>
          <p14:tracePt t="52468" x="4794250" y="2322513"/>
          <p14:tracePt t="52486" x="4829175" y="2279650"/>
          <p14:tracePt t="52502" x="4872038" y="2222500"/>
          <p14:tracePt t="52519" x="4900613" y="2171700"/>
          <p14:tracePt t="52535" x="4937125" y="2122488"/>
          <p14:tracePt t="52552" x="4979988" y="2079625"/>
          <p14:tracePt t="52568" x="4994275" y="2036763"/>
          <p14:tracePt t="52586" x="5022850" y="1985963"/>
          <p14:tracePt t="52601" x="5029200" y="1979613"/>
          <p14:tracePt t="52618" x="5037138" y="1957388"/>
          <p14:tracePt t="52634" x="5051425" y="1928813"/>
          <p14:tracePt t="52652" x="5057775" y="1914525"/>
          <p14:tracePt t="52667" x="5080000" y="1879600"/>
          <p14:tracePt t="52667" x="5086350" y="1865313"/>
          <p14:tracePt t="52687" x="5094288" y="1857375"/>
          <p14:tracePt t="52701" x="5114925" y="1836738"/>
          <p14:tracePt t="52719" x="5129213" y="1814513"/>
          <p14:tracePt t="52734" x="5143500" y="1800225"/>
          <p14:tracePt t="52752" x="5151438" y="1793875"/>
          <p14:tracePt t="52870" x="5157788" y="1785938"/>
          <p14:tracePt t="52875" x="5165725" y="1785938"/>
          <p14:tracePt t="52911" x="5172075" y="1785938"/>
          <p14:tracePt t="52918" x="5194300" y="1800225"/>
          <p14:tracePt t="52934" x="5208588" y="1808163"/>
          <p14:tracePt t="52940" x="5214938" y="1814513"/>
          <p14:tracePt t="52958" x="5229225" y="1822450"/>
          <p14:tracePt t="52967" x="5243513" y="1828800"/>
          <p14:tracePt t="53022" x="5251450" y="1836738"/>
          <p14:tracePt t="53030" x="5272088" y="1851025"/>
          <p14:tracePt t="53038" x="5300663" y="1871663"/>
          <p14:tracePt t="53041" x="5308600" y="1879600"/>
          <p14:tracePt t="53051" x="5322888" y="1879600"/>
          <p14:tracePt t="53102" x="5343525" y="1885950"/>
          <p14:tracePt t="53118" x="5351463" y="1893888"/>
          <p14:tracePt t="53134" x="5365750" y="1914525"/>
          <p14:tracePt t="53138" x="5380038" y="1922463"/>
          <p14:tracePt t="53151" x="5386388" y="1928813"/>
          <p14:tracePt t="53215" x="5394325" y="1936750"/>
          <p14:tracePt t="53222" x="5400675" y="1936750"/>
          <p14:tracePt t="53237" x="5408613" y="1943100"/>
          <p14:tracePt t="53264" x="5408613" y="1957388"/>
          <p14:tracePt t="53278" x="5408613" y="2008188"/>
          <p14:tracePt t="53286" x="5380038" y="2028825"/>
          <p14:tracePt t="53300" x="5322888" y="2051050"/>
          <p14:tracePt t="53301" x="5237163" y="2100263"/>
          <p14:tracePt t="53301" x="5194300" y="2122488"/>
          <p14:tracePt t="53318" x="5100638" y="2157413"/>
          <p14:tracePt t="53335" x="4972050" y="2179638"/>
          <p14:tracePt t="53351" x="4851400" y="2179638"/>
          <p14:tracePt t="53367" x="4672013" y="2179638"/>
          <p14:tracePt t="53384" x="4500563" y="2179638"/>
          <p14:tracePt t="53400" x="4414838" y="2179638"/>
          <p14:tracePt t="53418" x="4357688" y="2193925"/>
          <p14:tracePt t="53433" x="4300538" y="2208213"/>
          <p14:tracePt t="53450" x="4243388" y="2228850"/>
          <p14:tracePt t="53467" x="4165600" y="2228850"/>
          <p14:tracePt t="53483" x="4122738" y="2228850"/>
          <p14:tracePt t="53500" x="4100513" y="2228850"/>
          <p14:tracePt t="53517" x="4071938" y="2236788"/>
          <p14:tracePt t="53535" x="4051300" y="2236788"/>
          <p14:tracePt t="53550" x="4029075" y="2257425"/>
          <p14:tracePt t="53694" x="4051300" y="2257425"/>
          <p14:tracePt t="53702" x="4094163" y="2251075"/>
          <p14:tracePt t="53711" x="4143375" y="2243138"/>
          <p14:tracePt t="53718" x="4200525" y="2228850"/>
          <p14:tracePt t="53726" x="4257675" y="2208213"/>
          <p14:tracePt t="53733" x="4451350" y="2151063"/>
          <p14:tracePt t="53751" x="4494213" y="2136775"/>
          <p14:tracePt t="53767" x="4537075" y="2128838"/>
          <p14:tracePt t="53783" x="4572000" y="2122488"/>
          <p14:tracePt t="53801" x="4614863" y="2100263"/>
          <p14:tracePt t="53816" x="4637088" y="2093913"/>
          <p14:tracePt t="53833" x="4665663" y="2093913"/>
          <p14:tracePt t="53849" x="4729163" y="2085975"/>
          <p14:tracePt t="53867" x="4794250" y="2071688"/>
          <p14:tracePt t="53883" x="4865688" y="2065338"/>
          <p14:tracePt t="53900" x="4929188" y="2057400"/>
          <p14:tracePt t="53917" x="4986338" y="2043113"/>
          <p14:tracePt t="53934" x="5080000" y="2014538"/>
          <p14:tracePt t="53950" x="5129213" y="2000250"/>
          <p14:tracePt t="53967" x="5157788" y="1985963"/>
          <p14:tracePt t="54046" x="5151438" y="1985963"/>
          <p14:tracePt t="54054" x="5043488" y="2008188"/>
          <p14:tracePt t="54062" x="4872038" y="2036763"/>
          <p14:tracePt t="54067" x="4479925" y="2036763"/>
          <p14:tracePt t="54082" x="4079875" y="2036763"/>
          <p14:tracePt t="54100" x="3736975" y="2036763"/>
          <p14:tracePt t="54116" x="3443288" y="2079625"/>
          <p14:tracePt t="54133" x="3279775" y="2100263"/>
          <p14:tracePt t="54149" x="3200400" y="2100263"/>
          <p14:tracePt t="54214" x="3194050" y="2100263"/>
          <p14:tracePt t="54262" x="3186113" y="2108200"/>
          <p14:tracePt t="54397" x="3194050" y="2108200"/>
          <p14:tracePt t="54406" x="3214688" y="2108200"/>
          <p14:tracePt t="54416" x="3222625" y="2108200"/>
          <p14:tracePt t="54433" x="3236913" y="2093913"/>
          <p14:tracePt t="54449" x="3251200" y="2085975"/>
          <p14:tracePt t="54574" x="3257550" y="2085975"/>
          <p14:tracePt t="54646" x="3265488" y="2079625"/>
          <p14:tracePt t="54678" x="3265488" y="2065338"/>
          <p14:tracePt t="54686" x="3243263" y="2028825"/>
          <p14:tracePt t="54703" x="3228975" y="2014538"/>
          <p14:tracePt t="54703" x="3222625" y="2008188"/>
          <p14:tracePt t="54715" x="3200400" y="1971675"/>
          <p14:tracePt t="54732" x="3179763" y="1943100"/>
          <p14:tracePt t="54748" x="3165475" y="1908175"/>
          <p14:tracePt t="54748" x="3128963" y="1879600"/>
          <p14:tracePt t="54767" x="3071813" y="1828800"/>
          <p14:tracePt t="54782" x="3008313" y="1779588"/>
          <p14:tracePt t="54798" x="2979738" y="1743075"/>
          <p14:tracePt t="54815" x="2979738" y="1728788"/>
          <p14:tracePt t="54831" x="2971800" y="1722438"/>
          <p14:tracePt t="54910" x="2951163" y="1714500"/>
          <p14:tracePt t="54922" x="2943225" y="1714500"/>
          <p14:tracePt t="54923" x="2908300" y="1685925"/>
          <p14:tracePt t="54931" x="2871788" y="1679575"/>
          <p14:tracePt t="54949" x="2851150" y="1679575"/>
          <p14:tracePt t="54966" x="2828925" y="1679575"/>
          <p14:tracePt t="54982" x="2779713" y="1665288"/>
          <p14:tracePt t="54998" x="2736850" y="1651000"/>
          <p14:tracePt t="55014" x="2693988" y="1651000"/>
          <p14:tracePt t="55031" x="2657475" y="1643063"/>
          <p14:tracePt t="55049" x="2628900" y="1643063"/>
          <p14:tracePt t="55064" x="2608263" y="1643063"/>
          <p14:tracePt t="55081" x="2579688" y="1643063"/>
          <p14:tracePt t="55098" x="2536825" y="1643063"/>
          <p14:tracePt t="55114" x="2486025" y="1643063"/>
          <p14:tracePt t="55131" x="2408238" y="1643063"/>
          <p14:tracePt t="55148" x="2343150" y="1643063"/>
          <p14:tracePt t="55165" x="2293938" y="1643063"/>
          <p14:tracePt t="55181" x="2265363" y="1643063"/>
          <p14:tracePt t="55199" x="2251075" y="1643063"/>
          <p14:tracePt t="55214" x="2228850" y="1651000"/>
          <p14:tracePt t="55231" x="2193925" y="1651000"/>
          <p14:tracePt t="55247" x="2179638" y="1651000"/>
          <p14:tracePt t="55264" x="2143125" y="1657350"/>
          <p14:tracePt t="55281" x="2093913" y="1685925"/>
          <p14:tracePt t="55297" x="2065338" y="1693863"/>
          <p14:tracePt t="55314" x="2036763" y="1708150"/>
          <p14:tracePt t="55331" x="1985963" y="1722438"/>
          <p14:tracePt t="55347" x="1965325" y="1743075"/>
          <p14:tracePt t="55364" x="1951038" y="1751013"/>
          <p14:tracePt t="55381" x="1879600" y="1793875"/>
          <p14:tracePt t="55398" x="1836738" y="1814513"/>
          <p14:tracePt t="55414" x="1793875" y="1836738"/>
          <p14:tracePt t="55431" x="1765300" y="1857375"/>
          <p14:tracePt t="55448" x="1736725" y="1871663"/>
          <p14:tracePt t="55464" x="1700213" y="1885950"/>
          <p14:tracePt t="55482" x="1657350" y="1914525"/>
          <p14:tracePt t="55497" x="1608138" y="1951038"/>
          <p14:tracePt t="55514" x="1565275" y="1979613"/>
          <p14:tracePt t="55530" x="1500188" y="2028825"/>
          <p14:tracePt t="55547" x="1457325" y="2057400"/>
          <p14:tracePt t="55564" x="1408113" y="2085975"/>
          <p14:tracePt t="55581" x="1393825" y="2108200"/>
          <p14:tracePt t="55598" x="1350963" y="2171700"/>
          <p14:tracePt t="55614" x="1322388" y="2193925"/>
          <p14:tracePt t="55630" x="1308100" y="2228850"/>
          <p14:tracePt t="55647" x="1285875" y="2265363"/>
          <p14:tracePt t="55663" x="1279525" y="2300288"/>
          <p14:tracePt t="55681" x="1271588" y="2314575"/>
          <p14:tracePt t="55697" x="1265238" y="2357438"/>
          <p14:tracePt t="55714" x="1265238" y="2379663"/>
          <p14:tracePt t="55758" x="1243013" y="2400300"/>
          <p14:tracePt t="55854" x="1257300" y="2400300"/>
          <p14:tracePt t="55862" x="1265238" y="2393950"/>
          <p14:tracePt t="55870" x="1293813" y="2357438"/>
          <p14:tracePt t="55881" x="1328738" y="2328863"/>
          <p14:tracePt t="55897" x="1379538" y="2279650"/>
          <p14:tracePt t="55914" x="1422400" y="2193925"/>
          <p14:tracePt t="55931" x="1471613" y="2128838"/>
          <p14:tracePt t="55946" x="1528763" y="2071688"/>
          <p14:tracePt t="55963" x="1579563" y="2014538"/>
          <p14:tracePt t="55980" x="1622425" y="1985963"/>
          <p14:tracePt t="55996" x="1708150" y="1936750"/>
          <p14:tracePt t="56014" x="1843088" y="1843088"/>
          <p14:tracePt t="56031" x="1951038" y="1779588"/>
          <p14:tracePt t="56047" x="2022475" y="1722438"/>
          <p14:tracePt t="56063" x="2100263" y="1671638"/>
          <p14:tracePt t="56080" x="2128838" y="1651000"/>
          <p14:tracePt t="56097" x="2151063" y="1622425"/>
          <p14:tracePt t="56113" x="2185988" y="1600200"/>
          <p14:tracePt t="56129" x="2243138" y="1571625"/>
          <p14:tracePt t="56147" x="2279650" y="1543050"/>
          <p14:tracePt t="56163" x="2322513" y="1528763"/>
          <p14:tracePt t="56180" x="2371725" y="1500188"/>
          <p14:tracePt t="56196" x="2414588" y="1493838"/>
          <p14:tracePt t="56213" x="2443163" y="1485900"/>
          <p14:tracePt t="56230" x="2451100" y="1485900"/>
          <p14:tracePt t="56247" x="2486025" y="1485900"/>
          <p14:tracePt t="56263" x="2543175" y="1485900"/>
          <p14:tracePt t="56280" x="2586038" y="1485900"/>
          <p14:tracePt t="56296" x="2628900" y="1485900"/>
          <p14:tracePt t="56314" x="2671763" y="1485900"/>
          <p14:tracePt t="56329" x="2714625" y="1485900"/>
          <p14:tracePt t="56347" x="2765425" y="1514475"/>
          <p14:tracePt t="56363" x="2822575" y="1536700"/>
          <p14:tracePt t="56380" x="2865438" y="1565275"/>
          <p14:tracePt t="56396" x="2914650" y="1579563"/>
          <p14:tracePt t="56413" x="2965450" y="1608138"/>
          <p14:tracePt t="56413" x="2979738" y="1614488"/>
          <p14:tracePt t="56430" x="3043238" y="1665288"/>
          <p14:tracePt t="56446" x="3065463" y="1685925"/>
          <p14:tracePt t="56463" x="3100388" y="1714500"/>
          <p14:tracePt t="56480" x="3122613" y="1736725"/>
          <p14:tracePt t="56496" x="3136900" y="1751013"/>
          <p14:tracePt t="56513" x="3143250" y="1771650"/>
          <p14:tracePt t="56529" x="3151188" y="1793875"/>
          <p14:tracePt t="56546" x="3179763" y="1843088"/>
          <p14:tracePt t="56562" x="3186113" y="1857375"/>
          <p14:tracePt t="56580" x="3194050" y="1871663"/>
          <p14:tracePt t="56596" x="3214688" y="1914525"/>
          <p14:tracePt t="56613" x="3222625" y="1943100"/>
          <p14:tracePt t="56629" x="3228975" y="1951038"/>
          <p14:tracePt t="56646" x="3228975" y="1957388"/>
          <p14:tracePt t="56774" x="3228975" y="1965325"/>
          <p14:tracePt t="56782" x="3214688" y="1965325"/>
          <p14:tracePt t="56790" x="3208338" y="1965325"/>
          <p14:tracePt t="56798" x="3171825" y="1965325"/>
          <p14:tracePt t="56812" x="3128963" y="1943100"/>
          <p14:tracePt t="56829" x="3065463" y="1900238"/>
          <p14:tracePt t="56846" x="3022600" y="1857375"/>
          <p14:tracePt t="56863" x="2971800" y="1808163"/>
          <p14:tracePt t="56879" x="2936875" y="1771650"/>
          <p14:tracePt t="56896" x="2900363" y="1736725"/>
          <p14:tracePt t="56912" x="2851150" y="1693863"/>
          <p14:tracePt t="56929" x="2814638" y="1685925"/>
          <p14:tracePt t="56945" x="2779713" y="1679575"/>
          <p14:tracePt t="56962" x="2757488" y="1665288"/>
          <p14:tracePt t="56979" x="2722563" y="1665288"/>
          <p14:tracePt t="56995" x="2679700" y="1665288"/>
          <p14:tracePt t="57012" x="2614613" y="1665288"/>
          <p14:tracePt t="57028" x="2551113" y="1665288"/>
          <p14:tracePt t="57028" x="2522538" y="1665288"/>
          <p14:tracePt t="57046" x="2486025" y="1665288"/>
          <p14:tracePt t="57062" x="2465388" y="1665288"/>
          <p14:tracePt t="57078" x="2451100" y="1665288"/>
          <p14:tracePt t="57095" x="2400300" y="1679575"/>
          <p14:tracePt t="57112" x="2314575" y="1708150"/>
          <p14:tracePt t="57128" x="2251075" y="1728788"/>
          <p14:tracePt t="57145" x="2165350" y="1771650"/>
          <p14:tracePt t="57162" x="2108200" y="1793875"/>
          <p14:tracePt t="57179" x="2051050" y="1822450"/>
          <p14:tracePt t="57195" x="2000250" y="1836738"/>
          <p14:tracePt t="57212" x="1985963" y="1836738"/>
          <p14:tracePt t="57229" x="1979613" y="1836738"/>
          <p14:tracePt t="57245" x="1928813" y="1857375"/>
          <p14:tracePt t="57262" x="1871663" y="1871663"/>
          <p14:tracePt t="57279" x="1771650" y="1922463"/>
          <p14:tracePt t="57295" x="1679575" y="1951038"/>
          <p14:tracePt t="57311" x="1628775" y="1971675"/>
          <p14:tracePt t="57328" x="1608138" y="1985963"/>
          <p14:tracePt t="57345" x="1571625" y="2000250"/>
          <p14:tracePt t="57361" x="1550988" y="2014538"/>
          <p14:tracePt t="57378" x="1514475" y="2028825"/>
          <p14:tracePt t="57394" x="1493838" y="2051050"/>
          <p14:tracePt t="57542" x="1536700" y="2036763"/>
          <p14:tracePt t="57550" x="1600200" y="1993900"/>
          <p14:tracePt t="57558" x="1657350" y="1951038"/>
          <p14:tracePt t="57561" x="1765300" y="1857375"/>
          <p14:tracePt t="57577" x="1865313" y="1751013"/>
          <p14:tracePt t="57595" x="1943100" y="1665288"/>
          <p14:tracePt t="57612" x="2036763" y="1565275"/>
          <p14:tracePt t="57628" x="2085975" y="1536700"/>
          <p14:tracePt t="57644" x="2128838" y="1508125"/>
          <p14:tracePt t="57661" x="2165350" y="1500188"/>
          <p14:tracePt t="57678" x="2208213" y="1500188"/>
          <p14:tracePt t="57695" x="2251075" y="1500188"/>
          <p14:tracePt t="57711" x="2314575" y="1500188"/>
          <p14:tracePt t="57728" x="2408238" y="1522413"/>
          <p14:tracePt t="57744" x="2500313" y="1528763"/>
          <p14:tracePt t="57761" x="2571750" y="1543050"/>
          <p14:tracePt t="57777" x="2636838" y="1543050"/>
          <p14:tracePt t="57794" x="2679700" y="1550988"/>
          <p14:tracePt t="57811" x="2700338" y="1550988"/>
          <p14:tracePt t="57828" x="2743200" y="1565275"/>
          <p14:tracePt t="57844" x="2814638" y="1579563"/>
          <p14:tracePt t="57861" x="2857500" y="1593850"/>
          <p14:tracePt t="57877" x="2957513" y="1636713"/>
          <p14:tracePt t="57894" x="3022600" y="1665288"/>
          <p14:tracePt t="57910" x="3057525" y="1679575"/>
          <p14:tracePt t="57928" x="3094038" y="1685925"/>
          <p14:tracePt t="57943" x="3114675" y="1708150"/>
          <p14:tracePt t="57961" x="3136900" y="1722438"/>
          <p14:tracePt t="57977" x="3143250" y="1728788"/>
          <p14:tracePt t="57994" x="3179763" y="1765300"/>
          <p14:tracePt t="58011" x="3186113" y="1779588"/>
          <p14:tracePt t="58027" x="3194050" y="1800225"/>
          <p14:tracePt t="58044" x="3200400" y="1822450"/>
          <p14:tracePt t="58061" x="3200400" y="1828800"/>
          <p14:tracePt t="58077" x="3222625" y="1843088"/>
          <p14:tracePt t="58182" x="3200400" y="1843088"/>
          <p14:tracePt t="58191" x="3186113" y="1843088"/>
          <p14:tracePt t="58198" x="3179763" y="1843088"/>
          <p14:tracePt t="58206" x="3157538" y="1843088"/>
          <p14:tracePt t="58214" x="3128963" y="1843088"/>
          <p14:tracePt t="58227" x="3086100" y="1843088"/>
          <p14:tracePt t="58243" x="3065463" y="1843088"/>
          <p14:tracePt t="58261" x="3057525" y="1843088"/>
          <p14:tracePt t="58277" x="3014663" y="1843088"/>
          <p14:tracePt t="58294" x="2971800" y="1822450"/>
          <p14:tracePt t="58310" x="2965450" y="1814513"/>
          <p14:tracePt t="58326" x="2908300" y="1785938"/>
          <p14:tracePt t="58343" x="2843213" y="1765300"/>
          <p14:tracePt t="58360" x="2786063" y="1757363"/>
          <p14:tracePt t="58376" x="2728913" y="1728788"/>
          <p14:tracePt t="58393" x="2686050" y="1714500"/>
          <p14:tracePt t="58409" x="2657475" y="1714500"/>
          <p14:tracePt t="58427" x="2628900" y="1708150"/>
          <p14:tracePt t="58443" x="2614613" y="1708150"/>
          <p14:tracePt t="58460" x="2593975" y="1708150"/>
          <p14:tracePt t="58476" x="2565400" y="1708150"/>
          <p14:tracePt t="58476" x="2543175" y="1708150"/>
          <p14:tracePt t="58494" x="2528888" y="1708150"/>
          <p14:tracePt t="58510" x="2500313" y="1708150"/>
          <p14:tracePt t="58527" x="2486025" y="1708150"/>
          <p14:tracePt t="58544" x="2471738" y="1708150"/>
          <p14:tracePt t="58614" x="2465388" y="1708150"/>
          <p14:tracePt t="58717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A2B186-C448-498F-8584-9C7A1AABB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Practical Pseudo-LRU In Action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6D29E68-FF0D-4E9C-9659-76FBF81354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A9A6147-AA19-49B3-8E33-1444103568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7314" y="2725688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sysClr val="windowText" lastClr="000000"/>
              </a:solidFill>
              <a:latin typeface="Calibr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A3A10B2-5A36-498F-AD67-419873157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5514" y="3335288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sysClr val="windowText" lastClr="000000"/>
              </a:solidFill>
              <a:latin typeface="Calibr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73E1617-3F98-49E9-8B18-39D1A758B5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5514" y="2192288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sysClr val="windowText" lastClr="000000"/>
              </a:solidFill>
              <a:latin typeface="Calibr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E6F9193B-33ED-4524-8E3A-44EFD6828A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9914" y="1887488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sysClr val="windowText" lastClr="000000"/>
              </a:solidFill>
              <a:latin typeface="Calibri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00CB8D96-AFE7-438F-A353-0EF2DDFD2B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9914" y="2497088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sysClr val="windowText" lastClr="000000"/>
              </a:solidFill>
              <a:latin typeface="Calibri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4ABF990F-4CD6-4BF8-A463-0085D12C46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9914" y="3106688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sysClr val="windowText" lastClr="000000"/>
              </a:solidFill>
              <a:latin typeface="Calibri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981831D-760B-4F6D-A6F7-B7BE9813C4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9914" y="3716288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 kern="0">
              <a:solidFill>
                <a:sysClr val="windowText" lastClr="000000"/>
              </a:solidFill>
              <a:latin typeface="Calibri" pitchFamily="3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xmlns="" id="{D85959E2-9A8D-4F87-A570-8C470BA5D1CB}"/>
              </a:ext>
            </a:extLst>
          </p:cNvPr>
          <p:cNvCxnSpPr>
            <a:cxnSpLocks noChangeShapeType="1"/>
            <a:stCxn id="7" idx="3"/>
            <a:endCxn id="9" idx="1"/>
          </p:cNvCxnSpPr>
          <p:nvPr/>
        </p:nvCxnSpPr>
        <p:spPr bwMode="auto">
          <a:xfrm>
            <a:off x="1886514" y="2420888"/>
            <a:ext cx="533400" cy="3048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C22D5B62-FD54-421C-B6E8-1B8BEC84D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8114" y="1811288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J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xmlns="" id="{D0DBA1F6-BED4-4AC4-B006-75359DEBF0E2}"/>
              </a:ext>
            </a:extLst>
          </p:cNvPr>
          <p:cNvCxnSpPr>
            <a:cxnSpLocks noChangeShapeType="1"/>
            <a:stCxn id="8" idx="3"/>
            <a:endCxn id="15" idx="1"/>
          </p:cNvCxnSpPr>
          <p:nvPr/>
        </p:nvCxnSpPr>
        <p:spPr bwMode="auto">
          <a:xfrm>
            <a:off x="2800914" y="2116088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2A5B5835-1C2E-4F12-8745-A7CC4B9A32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8114" y="2116088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F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38360F2-50CE-4A56-8D17-E776C34197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8114" y="2420888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C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0270271C-274A-45B1-B709-0E703B054E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8114" y="2725688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B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7817C850-002C-4ED5-B731-411609AEB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8114" y="3030488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9600801F-ABB4-4ACF-A848-98D8A06EA3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8114" y="3335288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E90FD943-BA52-48BA-9144-9E1A9A1EBB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8114" y="3640088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8CFF3161-0B37-4665-88ED-2F8F610C8E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58114" y="3944888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Z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965AC5F7-EAF9-48A8-82A8-3A25768D72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7914" y="1506488"/>
            <a:ext cx="304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2800">
                <a:latin typeface="Calibri" panose="020F0502020204030204" pitchFamily="34" charset="0"/>
              </a:rPr>
              <a:t>J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58FDF3A2-AB64-4DDE-92DF-5AE0EAE24B41}"/>
              </a:ext>
            </a:extLst>
          </p:cNvPr>
          <p:cNvCxnSpPr>
            <a:cxnSpLocks noChangeShapeType="1"/>
            <a:stCxn id="5" idx="3"/>
            <a:endCxn id="6" idx="1"/>
          </p:cNvCxnSpPr>
          <p:nvPr/>
        </p:nvCxnSpPr>
        <p:spPr bwMode="auto">
          <a:xfrm>
            <a:off x="1048314" y="2954288"/>
            <a:ext cx="457200" cy="6096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6F28127E-87F5-4AF0-9B1D-29A173FD40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20314" y="1506488"/>
            <a:ext cx="304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2800">
                <a:latin typeface="Calibri" panose="020F0502020204030204" pitchFamily="34" charset="0"/>
              </a:rPr>
              <a:t>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3184C04A-435B-471C-894C-8F70CEDC62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48914" y="1506488"/>
            <a:ext cx="304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2800">
                <a:latin typeface="Calibri" panose="020F0502020204030204" pitchFamily="34" charset="0"/>
              </a:rPr>
              <a:t>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8B4AD918-5A51-4B43-9D9D-92EC39F238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7514" y="1506488"/>
            <a:ext cx="304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2800">
                <a:latin typeface="Calibri" panose="020F0502020204030204" pitchFamily="34" charset="0"/>
              </a:rPr>
              <a:t>Z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4224EEBC-C1F3-4A05-AFE8-2E526AB632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6114" y="1506488"/>
            <a:ext cx="304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2800"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56DB6563-25C8-4A3A-B91F-023DFA248F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4714" y="1506488"/>
            <a:ext cx="304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2800"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CC4B0F3C-9B5C-4BB4-8A6A-0A55E1A37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3314" y="1506488"/>
            <a:ext cx="304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2800">
                <a:latin typeface="Calibri" panose="020F0502020204030204" pitchFamily="34" charset="0"/>
              </a:rPr>
              <a:t>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2A12512-4CE1-4842-9FB2-881FBA226E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91914" y="1506488"/>
            <a:ext cx="304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2800">
                <a:latin typeface="Calibri" panose="020F0502020204030204" pitchFamily="34" charset="0"/>
              </a:rPr>
              <a:t>A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xmlns="" id="{83F59659-2AF6-4E89-9171-796395833789}"/>
              </a:ext>
            </a:extLst>
          </p:cNvPr>
          <p:cNvCxnSpPr>
            <a:cxnSpLocks noChangeShapeType="1"/>
            <a:stCxn id="5" idx="3"/>
            <a:endCxn id="7" idx="1"/>
          </p:cNvCxnSpPr>
          <p:nvPr/>
        </p:nvCxnSpPr>
        <p:spPr bwMode="auto">
          <a:xfrm flipV="1">
            <a:off x="1048314" y="2420888"/>
            <a:ext cx="457200" cy="5334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xmlns="" id="{235E780A-FD41-4CA4-80CF-DB80A428DEC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886514" y="3563888"/>
            <a:ext cx="533400" cy="3048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B15AC956-CEBB-4D95-8DDB-B8D0C87D7FF1}"/>
              </a:ext>
            </a:extLst>
          </p:cNvPr>
          <p:cNvCxnSpPr>
            <a:cxnSpLocks noChangeShapeType="1"/>
            <a:stCxn id="10" idx="3"/>
            <a:endCxn id="18" idx="1"/>
          </p:cNvCxnSpPr>
          <p:nvPr/>
        </p:nvCxnSpPr>
        <p:spPr bwMode="auto">
          <a:xfrm flipV="1">
            <a:off x="2800914" y="3144788"/>
            <a:ext cx="457200" cy="1905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9B6FFF60-9E93-405F-92B3-DC7D64DFA665}"/>
              </a:ext>
            </a:extLst>
          </p:cNvPr>
          <p:cNvCxnSpPr>
            <a:cxnSpLocks noChangeShapeType="1"/>
            <a:stCxn id="10" idx="3"/>
            <a:endCxn id="19" idx="1"/>
          </p:cNvCxnSpPr>
          <p:nvPr/>
        </p:nvCxnSpPr>
        <p:spPr bwMode="auto">
          <a:xfrm>
            <a:off x="2800914" y="3335288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C7490379-A618-4675-8D6D-07F02C69AFB7}"/>
              </a:ext>
            </a:extLst>
          </p:cNvPr>
          <p:cNvCxnSpPr>
            <a:cxnSpLocks noChangeShapeType="1"/>
            <a:stCxn id="6" idx="3"/>
            <a:endCxn id="10" idx="1"/>
          </p:cNvCxnSpPr>
          <p:nvPr/>
        </p:nvCxnSpPr>
        <p:spPr bwMode="auto">
          <a:xfrm flipV="1">
            <a:off x="1886514" y="3335288"/>
            <a:ext cx="533400" cy="2286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08890689-2D25-441E-BBCB-8DFA772DEF36}"/>
              </a:ext>
            </a:extLst>
          </p:cNvPr>
          <p:cNvCxnSpPr>
            <a:cxnSpLocks noChangeShapeType="1"/>
            <a:stCxn id="11" idx="3"/>
            <a:endCxn id="20" idx="1"/>
          </p:cNvCxnSpPr>
          <p:nvPr/>
        </p:nvCxnSpPr>
        <p:spPr bwMode="auto">
          <a:xfrm flipV="1">
            <a:off x="2800914" y="3754388"/>
            <a:ext cx="457200" cy="1905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xmlns="" id="{9115AFA3-6118-4BD8-85DC-8F9DF96D341F}"/>
              </a:ext>
            </a:extLst>
          </p:cNvPr>
          <p:cNvCxnSpPr>
            <a:cxnSpLocks noChangeShapeType="1"/>
            <a:stCxn id="7" idx="3"/>
            <a:endCxn id="8" idx="1"/>
          </p:cNvCxnSpPr>
          <p:nvPr/>
        </p:nvCxnSpPr>
        <p:spPr bwMode="auto">
          <a:xfrm flipV="1">
            <a:off x="1886514" y="2116088"/>
            <a:ext cx="533400" cy="3048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xmlns="" id="{C611092F-BA3D-4285-811E-1790949567E3}"/>
              </a:ext>
            </a:extLst>
          </p:cNvPr>
          <p:cNvCxnSpPr>
            <a:cxnSpLocks noChangeShapeType="1"/>
            <a:stCxn id="9" idx="3"/>
            <a:endCxn id="16" idx="1"/>
          </p:cNvCxnSpPr>
          <p:nvPr/>
        </p:nvCxnSpPr>
        <p:spPr bwMode="auto">
          <a:xfrm flipV="1">
            <a:off x="2800914" y="2535188"/>
            <a:ext cx="457200" cy="1905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xmlns="" id="{68E5737D-FF5F-4812-80D3-F94CBEA1F7B5}"/>
              </a:ext>
            </a:extLst>
          </p:cNvPr>
          <p:cNvCxnSpPr>
            <a:cxnSpLocks noChangeShapeType="1"/>
            <a:stCxn id="9" idx="3"/>
            <a:endCxn id="17" idx="1"/>
          </p:cNvCxnSpPr>
          <p:nvPr/>
        </p:nvCxnSpPr>
        <p:spPr bwMode="auto">
          <a:xfrm>
            <a:off x="2800914" y="2725688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xmlns="" id="{89240EEE-E9FA-449E-9B45-F2E825D6BAD7}"/>
              </a:ext>
            </a:extLst>
          </p:cNvPr>
          <p:cNvCxnSpPr>
            <a:cxnSpLocks noChangeShapeType="1"/>
            <a:stCxn id="8" idx="3"/>
            <a:endCxn id="13" idx="1"/>
          </p:cNvCxnSpPr>
          <p:nvPr/>
        </p:nvCxnSpPr>
        <p:spPr bwMode="auto">
          <a:xfrm flipV="1">
            <a:off x="2800914" y="1925588"/>
            <a:ext cx="457200" cy="1905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xmlns="" id="{42AABD34-CFBF-4ADA-A63E-424B10CA6AD5}"/>
              </a:ext>
            </a:extLst>
          </p:cNvPr>
          <p:cNvCxnSpPr>
            <a:cxnSpLocks noChangeShapeType="1"/>
            <a:stCxn id="11" idx="3"/>
            <a:endCxn id="21" idx="1"/>
          </p:cNvCxnSpPr>
          <p:nvPr/>
        </p:nvCxnSpPr>
        <p:spPr bwMode="auto">
          <a:xfrm>
            <a:off x="2800914" y="3944888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Line Callout 1 (No Border) 195">
            <a:extLst>
              <a:ext uri="{FF2B5EF4-FFF2-40B4-BE49-F238E27FC236}">
                <a16:creationId xmlns:a16="http://schemas.microsoft.com/office/drawing/2014/main" xmlns="" id="{55242754-8261-4674-AB20-AE92B8A18A2C}"/>
              </a:ext>
            </a:extLst>
          </p:cNvPr>
          <p:cNvSpPr>
            <a:spLocks/>
          </p:cNvSpPr>
          <p:nvPr/>
        </p:nvSpPr>
        <p:spPr bwMode="auto">
          <a:xfrm>
            <a:off x="6153714" y="2192288"/>
            <a:ext cx="2133600" cy="762000"/>
          </a:xfrm>
          <a:prstGeom prst="callout1">
            <a:avLst>
              <a:gd name="adj1" fmla="val 18750"/>
              <a:gd name="adj2" fmla="val -8333"/>
              <a:gd name="adj3" fmla="val 81468"/>
              <a:gd name="adj4" fmla="val -63162"/>
            </a:avLst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011: PLRU Block B is here</a:t>
            </a:r>
          </a:p>
        </p:txBody>
      </p:sp>
      <p:sp>
        <p:nvSpPr>
          <p:cNvPr id="43" name="Line Callout 1 (No Border) 196">
            <a:extLst>
              <a:ext uri="{FF2B5EF4-FFF2-40B4-BE49-F238E27FC236}">
                <a16:creationId xmlns:a16="http://schemas.microsoft.com/office/drawing/2014/main" xmlns="" id="{27A9C649-3932-41BC-83DF-96B4BA423590}"/>
              </a:ext>
            </a:extLst>
          </p:cNvPr>
          <p:cNvSpPr>
            <a:spLocks/>
          </p:cNvSpPr>
          <p:nvPr/>
        </p:nvSpPr>
        <p:spPr bwMode="auto">
          <a:xfrm>
            <a:off x="6153714" y="3106688"/>
            <a:ext cx="1981200" cy="762000"/>
          </a:xfrm>
          <a:prstGeom prst="callout1">
            <a:avLst>
              <a:gd name="adj1" fmla="val 18750"/>
              <a:gd name="adj2" fmla="val -8333"/>
              <a:gd name="adj3" fmla="val 81468"/>
              <a:gd name="adj4" fmla="val -63162"/>
            </a:avLst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110: MRU block is here</a:t>
            </a:r>
          </a:p>
        </p:txBody>
      </p:sp>
      <p:sp>
        <p:nvSpPr>
          <p:cNvPr id="44" name="Freeform 213">
            <a:extLst>
              <a:ext uri="{FF2B5EF4-FFF2-40B4-BE49-F238E27FC236}">
                <a16:creationId xmlns:a16="http://schemas.microsoft.com/office/drawing/2014/main" xmlns="" id="{5ABCC644-D94E-4408-97AB-75D1EEC6D53F}"/>
              </a:ext>
            </a:extLst>
          </p:cNvPr>
          <p:cNvSpPr>
            <a:spLocks/>
          </p:cNvSpPr>
          <p:nvPr/>
        </p:nvSpPr>
        <p:spPr bwMode="auto">
          <a:xfrm>
            <a:off x="946714" y="2959051"/>
            <a:ext cx="2579688" cy="925512"/>
          </a:xfrm>
          <a:custGeom>
            <a:avLst/>
            <a:gdLst>
              <a:gd name="T0" fmla="*/ 25990 w 2580007"/>
              <a:gd name="T1" fmla="*/ 11142 h 925542"/>
              <a:gd name="T2" fmla="*/ 136335 w 2580007"/>
              <a:gd name="T3" fmla="*/ 58436 h 925542"/>
              <a:gd name="T4" fmla="*/ 183625 w 2580007"/>
              <a:gd name="T5" fmla="*/ 74202 h 925542"/>
              <a:gd name="T6" fmla="*/ 278207 w 2580007"/>
              <a:gd name="T7" fmla="*/ 137262 h 925542"/>
              <a:gd name="T8" fmla="*/ 357025 w 2580007"/>
              <a:gd name="T9" fmla="*/ 200322 h 925542"/>
              <a:gd name="T10" fmla="*/ 498897 w 2580007"/>
              <a:gd name="T11" fmla="*/ 279146 h 925542"/>
              <a:gd name="T12" fmla="*/ 593479 w 2580007"/>
              <a:gd name="T13" fmla="*/ 342206 h 925542"/>
              <a:gd name="T14" fmla="*/ 688060 w 2580007"/>
              <a:gd name="T15" fmla="*/ 405266 h 925542"/>
              <a:gd name="T16" fmla="*/ 719587 w 2580007"/>
              <a:gd name="T17" fmla="*/ 452561 h 925542"/>
              <a:gd name="T18" fmla="*/ 766877 w 2580007"/>
              <a:gd name="T19" fmla="*/ 468327 h 925542"/>
              <a:gd name="T20" fmla="*/ 829932 w 2580007"/>
              <a:gd name="T21" fmla="*/ 531387 h 925542"/>
              <a:gd name="T22" fmla="*/ 861459 w 2580007"/>
              <a:gd name="T23" fmla="*/ 578681 h 925542"/>
              <a:gd name="T24" fmla="*/ 908750 w 2580007"/>
              <a:gd name="T25" fmla="*/ 594447 h 925542"/>
              <a:gd name="T26" fmla="*/ 1003331 w 2580007"/>
              <a:gd name="T27" fmla="*/ 641741 h 925542"/>
              <a:gd name="T28" fmla="*/ 1192495 w 2580007"/>
              <a:gd name="T29" fmla="*/ 767861 h 925542"/>
              <a:gd name="T30" fmla="*/ 1239786 w 2580007"/>
              <a:gd name="T31" fmla="*/ 799391 h 925542"/>
              <a:gd name="T32" fmla="*/ 1476240 w 2580007"/>
              <a:gd name="T33" fmla="*/ 878217 h 925542"/>
              <a:gd name="T34" fmla="*/ 1523530 w 2580007"/>
              <a:gd name="T35" fmla="*/ 893981 h 925542"/>
              <a:gd name="T36" fmla="*/ 1570821 w 2580007"/>
              <a:gd name="T37" fmla="*/ 909747 h 925542"/>
              <a:gd name="T38" fmla="*/ 1665403 w 2580007"/>
              <a:gd name="T39" fmla="*/ 925512 h 925542"/>
              <a:gd name="T40" fmla="*/ 2406289 w 2580007"/>
              <a:gd name="T41" fmla="*/ 878217 h 925542"/>
              <a:gd name="T42" fmla="*/ 2485108 w 2580007"/>
              <a:gd name="T43" fmla="*/ 862451 h 925542"/>
              <a:gd name="T44" fmla="*/ 2579688 w 2580007"/>
              <a:gd name="T45" fmla="*/ 830921 h 925542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w 2580007"/>
              <a:gd name="T70" fmla="*/ 0 h 925542"/>
              <a:gd name="T71" fmla="*/ 2580007 w 2580007"/>
              <a:gd name="T72" fmla="*/ 925542 h 925542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T69" t="T70" r="T71" b="T72"/>
            <a:pathLst>
              <a:path w="2580007" h="925542">
                <a:moveTo>
                  <a:pt x="25993" y="11142"/>
                </a:moveTo>
                <a:cubicBezTo>
                  <a:pt x="136900" y="48109"/>
                  <a:pt x="0" y="0"/>
                  <a:pt x="136352" y="58438"/>
                </a:cubicBezTo>
                <a:cubicBezTo>
                  <a:pt x="151626" y="64984"/>
                  <a:pt x="169121" y="66133"/>
                  <a:pt x="183648" y="74204"/>
                </a:cubicBezTo>
                <a:cubicBezTo>
                  <a:pt x="216775" y="92608"/>
                  <a:pt x="278241" y="137266"/>
                  <a:pt x="278241" y="137266"/>
                </a:cubicBezTo>
                <a:cubicBezTo>
                  <a:pt x="336501" y="224655"/>
                  <a:pt x="276439" y="155533"/>
                  <a:pt x="357069" y="200328"/>
                </a:cubicBezTo>
                <a:cubicBezTo>
                  <a:pt x="519695" y="290676"/>
                  <a:pt x="391940" y="243484"/>
                  <a:pt x="498959" y="279155"/>
                </a:cubicBezTo>
                <a:cubicBezTo>
                  <a:pt x="603921" y="384120"/>
                  <a:pt x="490880" y="285177"/>
                  <a:pt x="593552" y="342217"/>
                </a:cubicBezTo>
                <a:cubicBezTo>
                  <a:pt x="626679" y="360621"/>
                  <a:pt x="688145" y="405279"/>
                  <a:pt x="688145" y="405279"/>
                </a:cubicBezTo>
                <a:cubicBezTo>
                  <a:pt x="698655" y="421045"/>
                  <a:pt x="704880" y="440739"/>
                  <a:pt x="719676" y="452576"/>
                </a:cubicBezTo>
                <a:cubicBezTo>
                  <a:pt x="732653" y="462957"/>
                  <a:pt x="755221" y="456591"/>
                  <a:pt x="766972" y="468342"/>
                </a:cubicBezTo>
                <a:cubicBezTo>
                  <a:pt x="851055" y="552425"/>
                  <a:pt x="703911" y="489361"/>
                  <a:pt x="830034" y="531404"/>
                </a:cubicBezTo>
                <a:cubicBezTo>
                  <a:pt x="840544" y="547169"/>
                  <a:pt x="846769" y="566864"/>
                  <a:pt x="861565" y="578700"/>
                </a:cubicBezTo>
                <a:cubicBezTo>
                  <a:pt x="874542" y="589081"/>
                  <a:pt x="893998" y="587034"/>
                  <a:pt x="908862" y="594466"/>
                </a:cubicBezTo>
                <a:cubicBezTo>
                  <a:pt x="1031105" y="655588"/>
                  <a:pt x="884580" y="602138"/>
                  <a:pt x="1003455" y="641762"/>
                </a:cubicBezTo>
                <a:lnTo>
                  <a:pt x="1192641" y="767886"/>
                </a:lnTo>
                <a:cubicBezTo>
                  <a:pt x="1208407" y="778396"/>
                  <a:pt x="1221962" y="793425"/>
                  <a:pt x="1239938" y="799417"/>
                </a:cubicBezTo>
                <a:lnTo>
                  <a:pt x="1476421" y="878245"/>
                </a:lnTo>
                <a:lnTo>
                  <a:pt x="1523717" y="894010"/>
                </a:lnTo>
                <a:cubicBezTo>
                  <a:pt x="1539483" y="899265"/>
                  <a:pt x="1554622" y="907044"/>
                  <a:pt x="1571014" y="909776"/>
                </a:cubicBezTo>
                <a:lnTo>
                  <a:pt x="1665607" y="925542"/>
                </a:lnTo>
                <a:cubicBezTo>
                  <a:pt x="1843329" y="919413"/>
                  <a:pt x="2205049" y="918553"/>
                  <a:pt x="2406586" y="878245"/>
                </a:cubicBezTo>
                <a:cubicBezTo>
                  <a:pt x="2432862" y="872990"/>
                  <a:pt x="2459562" y="869530"/>
                  <a:pt x="2485414" y="862479"/>
                </a:cubicBezTo>
                <a:cubicBezTo>
                  <a:pt x="2517479" y="853734"/>
                  <a:pt x="2580007" y="830948"/>
                  <a:pt x="2580007" y="830948"/>
                </a:cubicBezTo>
              </a:path>
            </a:pathLst>
          </a:custGeom>
          <a:noFill/>
          <a:ln w="28575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 w="med" len="med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09765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750"/>
    </mc:Choice>
    <mc:Fallback>
      <p:transition spd="slow" advTm="284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4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9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4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6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5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0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6" presetClass="emph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500"/>
                            </p:stCondLst>
                            <p:childTnLst>
                              <p:par>
                                <p:cTn id="16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9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00"/>
                            </p:stCondLst>
                            <p:childTnLst>
                              <p:par>
                                <p:cTn id="171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500"/>
                            </p:stCondLst>
                            <p:childTnLst>
                              <p:par>
                                <p:cTn id="1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9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19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19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6" presetClass="emph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7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8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3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7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8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500"/>
                            </p:stCondLst>
                            <p:childTnLst>
                              <p:par>
                                <p:cTn id="21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26" presetClass="emph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26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3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4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500"/>
                            </p:stCondLst>
                            <p:childTnLst>
                              <p:par>
                                <p:cTn id="23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3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4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500"/>
                            </p:stCondLst>
                            <p:childTnLst>
                              <p:par>
                                <p:cTn id="24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5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26" presetClass="emph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4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5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500"/>
                            </p:stCondLst>
                            <p:childTnLst>
                              <p:par>
                                <p:cTn id="26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26" presetClass="emph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4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5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6" fill="hold">
                      <p:stCondLst>
                        <p:cond delay="indefinite"/>
                      </p:stCondLst>
                      <p:childTnLst>
                        <p:par>
                          <p:cTn id="277" fill="hold">
                            <p:stCondLst>
                              <p:cond delay="0"/>
                            </p:stCondLst>
                            <p:childTnLst>
                              <p:par>
                                <p:cTn id="278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9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0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500"/>
                            </p:stCondLst>
                            <p:childTnLst>
                              <p:par>
                                <p:cTn id="28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6" fill="hold">
                      <p:stCondLst>
                        <p:cond delay="indefinite"/>
                      </p:stCondLst>
                      <p:childTnLst>
                        <p:par>
                          <p:cTn id="287" fill="hold">
                            <p:stCondLst>
                              <p:cond delay="0"/>
                            </p:stCondLst>
                            <p:childTnLst>
                              <p:par>
                                <p:cTn id="2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>
                            <p:stCondLst>
                              <p:cond delay="1000"/>
                            </p:stCondLst>
                            <p:childTnLst>
                              <p:par>
                                <p:cTn id="29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4" fill="hold">
                      <p:stCondLst>
                        <p:cond delay="indefinite"/>
                      </p:stCondLst>
                      <p:childTnLst>
                        <p:par>
                          <p:cTn id="295" fill="hold">
                            <p:stCondLst>
                              <p:cond delay="0"/>
                            </p:stCondLst>
                            <p:childTnLst>
                              <p:par>
                                <p:cTn id="29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8" fill="hold">
                      <p:stCondLst>
                        <p:cond delay="indefinite"/>
                      </p:stCondLst>
                      <p:childTnLst>
                        <p:par>
                          <p:cTn id="299" fill="hold">
                            <p:stCondLst>
                              <p:cond delay="0"/>
                            </p:stCondLst>
                            <p:childTnLst>
                              <p:par>
                                <p:cTn id="3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5" grpId="4" animBg="1"/>
      <p:bldP spid="5" grpId="5" animBg="1"/>
      <p:bldP spid="5" grpId="6" animBg="1"/>
      <p:bldP spid="5" grpId="7" animBg="1"/>
      <p:bldP spid="6" grpId="0" animBg="1"/>
      <p:bldP spid="6" grpId="1" animBg="1"/>
      <p:bldP spid="6" grpId="2" animBg="1"/>
      <p:bldP spid="6" grpId="3" animBg="1"/>
      <p:bldP spid="7" grpId="0" animBg="1"/>
      <p:bldP spid="7" grpId="1" animBg="1"/>
      <p:bldP spid="7" grpId="2" animBg="1"/>
      <p:bldP spid="7" grpId="3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42" grpId="0" animBg="1"/>
      <p:bldP spid="43" grpId="0" animBg="1"/>
    </p:bldLst>
  </p:timing>
  <p:extLst>
    <p:ext uri="{3A86A75C-4F4B-4683-9AE1-C65F6400EC91}">
      <p14:laserTraceLst xmlns:p14="http://schemas.microsoft.com/office/powerpoint/2010/main">
        <p14:tracePtLst>
          <p14:tracePt t="15959" x="4165600" y="3736975"/>
          <p14:tracePt t="15977" x="4165600" y="3743325"/>
          <p14:tracePt t="15993" x="4171950" y="3765550"/>
          <p14:tracePt t="16033" x="4171950" y="3779838"/>
          <p14:tracePt t="16048" x="4171950" y="3786188"/>
          <p14:tracePt t="16065" x="4171950" y="3794125"/>
          <p14:tracePt t="16081" x="4171950" y="3800475"/>
          <p14:tracePt t="16089" x="4171950" y="3814763"/>
          <p14:tracePt t="16097" x="4171950" y="3822700"/>
          <p14:tracePt t="16102" x="4171950" y="3829050"/>
          <p14:tracePt t="16117" x="4171950" y="3857625"/>
          <p14:tracePt t="16134" x="4171950" y="3865563"/>
          <p14:tracePt t="16151" x="4171950" y="3871913"/>
          <p14:tracePt t="16225" x="4171950" y="3879850"/>
          <p14:tracePt t="16257" x="4179888" y="3886200"/>
          <p14:tracePt t="16265" x="4179888" y="3894138"/>
          <p14:tracePt t="16269" x="4186238" y="3900488"/>
          <p14:tracePt t="16284" x="4208463" y="3908425"/>
          <p14:tracePt t="16300" x="4229100" y="3908425"/>
          <p14:tracePt t="16317" x="4251325" y="3908425"/>
          <p14:tracePt t="16361" x="4257675" y="3908425"/>
          <p14:tracePt t="16376" x="4271963" y="3914775"/>
          <p14:tracePt t="16385" x="4279900" y="3914775"/>
          <p14:tracePt t="16399" x="4286250" y="3914775"/>
          <p14:tracePt t="16402" x="4294188" y="3914775"/>
          <p14:tracePt t="16441" x="4314825" y="3914775"/>
          <p14:tracePt t="16449" x="4322763" y="3914775"/>
          <p14:tracePt t="16465" x="4329113" y="3914775"/>
          <p14:tracePt t="16470" x="4337050" y="3914775"/>
          <p14:tracePt t="16484" x="4351338" y="3914775"/>
          <p14:tracePt t="16500" x="4357688" y="3914775"/>
          <p14:tracePt t="16517" x="4371975" y="3908425"/>
          <p14:tracePt t="16534" x="4379913" y="3900488"/>
          <p14:tracePt t="16550" x="4400550" y="3871913"/>
          <p14:tracePt t="16567" x="4400550" y="3857625"/>
          <p14:tracePt t="16584" x="4400550" y="3836988"/>
          <p14:tracePt t="16584" x="4400550" y="3829050"/>
          <p14:tracePt t="16601" x="4408488" y="3808413"/>
          <p14:tracePt t="16616" x="4408488" y="3786188"/>
          <p14:tracePt t="16634" x="4408488" y="3779838"/>
          <p14:tracePt t="16672" x="4408488" y="3771900"/>
          <p14:tracePt t="16680" x="4394200" y="3751263"/>
          <p14:tracePt t="16692" x="4386263" y="3751263"/>
          <p14:tracePt t="16700" x="4365625" y="3743325"/>
          <p14:tracePt t="16716" x="4351338" y="3743325"/>
          <p14:tracePt t="16733" x="4337050" y="3736975"/>
          <p14:tracePt t="16750" x="4329113" y="3736975"/>
          <p14:tracePt t="16793" x="4322763" y="3736975"/>
          <p14:tracePt t="16795" x="4314825" y="3736975"/>
          <p14:tracePt t="16817" x="4294188" y="3736975"/>
          <p14:tracePt t="16818" x="4286250" y="3736975"/>
          <p14:tracePt t="16833" x="4279900" y="3729038"/>
          <p14:tracePt t="16881" x="4271963" y="3729038"/>
          <p14:tracePt t="16889" x="4257675" y="3729038"/>
          <p14:tracePt t="16897" x="4251325" y="3729038"/>
          <p14:tracePt t="16900" x="4243388" y="3729038"/>
          <p14:tracePt t="16916" x="4237038" y="3729038"/>
          <p14:tracePt t="16985" x="4222750" y="3729038"/>
          <p14:tracePt t="17017" x="4214813" y="3729038"/>
          <p14:tracePt t="17057" x="4208463" y="3729038"/>
          <p14:tracePt t="17065" x="4200525" y="3729038"/>
          <p14:tracePt t="17073" x="4194175" y="3729038"/>
          <p14:tracePt t="17083" x="4186238" y="3729038"/>
          <p14:tracePt t="17092" x="4179888" y="3729038"/>
          <p14:tracePt t="17100" x="4171950" y="3729038"/>
          <p14:tracePt t="17116" x="4165600" y="3729038"/>
          <p14:tracePt t="17161" x="4143375" y="3743325"/>
          <p14:tracePt t="17169" x="4129088" y="3757613"/>
          <p14:tracePt t="17233" x="4122738" y="3765550"/>
          <p14:tracePt t="17248" x="4122738" y="3779838"/>
          <p14:tracePt t="17251" x="4122738" y="3786188"/>
          <p14:tracePt t="17273" x="4122738" y="3794125"/>
          <p14:tracePt t="17281" x="4122738" y="3800475"/>
          <p14:tracePt t="17290" x="4122738" y="3814763"/>
          <p14:tracePt t="17299" x="4122738" y="3822700"/>
          <p14:tracePt t="17337" x="4122738" y="3829050"/>
          <p14:tracePt t="17337" x="4122738" y="3843338"/>
          <p14:tracePt t="17349" x="4137025" y="3865563"/>
          <p14:tracePt t="17366" x="4151313" y="3879850"/>
          <p14:tracePt t="17382" x="4171950" y="3900488"/>
          <p14:tracePt t="17400" x="4186238" y="3914775"/>
          <p14:tracePt t="17415" x="4200525" y="3922713"/>
          <p14:tracePt t="17433" x="4214813" y="3937000"/>
          <p14:tracePt t="17497" x="4222750" y="3937000"/>
          <p14:tracePt t="17510" x="4237038" y="3937000"/>
          <p14:tracePt t="17513" x="4243388" y="3937000"/>
          <p14:tracePt t="17521" x="4251325" y="3937000"/>
          <p14:tracePt t="17532" x="4271963" y="3937000"/>
          <p14:tracePt t="17549" x="4279900" y="3937000"/>
          <p14:tracePt t="17566" x="4286250" y="3937000"/>
          <p14:tracePt t="17581" x="4308475" y="3937000"/>
          <p14:tracePt t="17599" x="4314825" y="3922713"/>
          <p14:tracePt t="17616" x="4322763" y="3914775"/>
          <p14:tracePt t="17665" x="4322763" y="3908425"/>
          <p14:tracePt t="17673" x="4322763" y="3894138"/>
          <p14:tracePt t="17680" x="4322763" y="3871913"/>
          <p14:tracePt t="17686" x="4322763" y="3851275"/>
          <p14:tracePt t="17699" x="4322763" y="3814763"/>
          <p14:tracePt t="17715" x="4322763" y="3808413"/>
          <p14:tracePt t="17825" x="4322763" y="3800475"/>
          <p14:tracePt t="17833" x="4314825" y="3800475"/>
          <p14:tracePt t="17841" x="4286250" y="3800475"/>
          <p14:tracePt t="17857" x="4279900" y="3800475"/>
          <p14:tracePt t="17890" x="4271963" y="3800475"/>
          <p14:tracePt t="17897" x="4257675" y="3808413"/>
          <p14:tracePt t="17905" x="4243388" y="3822700"/>
          <p14:tracePt t="17917" x="4237038" y="3829050"/>
          <p14:tracePt t="17931" x="4229100" y="3836988"/>
          <p14:tracePt t="17948" x="4229100" y="3851275"/>
          <p14:tracePt t="17965" x="4222750" y="3857625"/>
          <p14:tracePt t="18001" x="4214813" y="3865563"/>
          <p14:tracePt t="18015" x="4208463" y="3865563"/>
          <p14:tracePt t="18032" x="4200525" y="3865563"/>
          <p14:tracePt t="18049" x="4171950" y="3865563"/>
          <p14:tracePt t="18065" x="4157663" y="3851275"/>
          <p14:tracePt t="18066" x="4143375" y="3843338"/>
          <p14:tracePt t="18081" x="4108450" y="3814763"/>
          <p14:tracePt t="18098" x="4079875" y="3757613"/>
          <p14:tracePt t="18114" x="4037013" y="3686175"/>
          <p14:tracePt t="18132" x="4022725" y="3614738"/>
          <p14:tracePt t="18148" x="4008438" y="3571875"/>
          <p14:tracePt t="18165" x="3994150" y="3514725"/>
          <p14:tracePt t="18181" x="3994150" y="3471863"/>
          <p14:tracePt t="18197" x="3979863" y="3422650"/>
          <p14:tracePt t="18214" x="3979863" y="3386138"/>
          <p14:tracePt t="18231" x="3979863" y="3357563"/>
          <p14:tracePt t="18249" x="3979863" y="3343275"/>
          <p14:tracePt t="18264" x="3994150" y="3300413"/>
          <p14:tracePt t="18282" x="4000500" y="3271838"/>
          <p14:tracePt t="18297" x="4008438" y="3228975"/>
          <p14:tracePt t="18315" x="4029075" y="3194050"/>
          <p14:tracePt t="18331" x="4037013" y="3171825"/>
          <p14:tracePt t="18348" x="4043363" y="3143250"/>
          <p14:tracePt t="18364" x="4051300" y="3128963"/>
          <p14:tracePt t="18381" x="4079875" y="3108325"/>
          <p14:tracePt t="18397" x="4094163" y="3086100"/>
          <p14:tracePt t="18414" x="4108450" y="3065463"/>
          <p14:tracePt t="18430" x="4114800" y="3057525"/>
          <p14:tracePt t="18448" x="4129088" y="3028950"/>
          <p14:tracePt t="18464" x="4151313" y="3008313"/>
          <p14:tracePt t="18481" x="4171950" y="2986088"/>
          <p14:tracePt t="18521" x="4179888" y="2986088"/>
          <p14:tracePt t="18537" x="4186238" y="2986088"/>
          <p14:tracePt t="18544" x="4194175" y="2986088"/>
          <p14:tracePt t="18547" x="4200525" y="2979738"/>
          <p14:tracePt t="18564" x="4222750" y="2979738"/>
          <p14:tracePt t="18581" x="4237038" y="2965450"/>
          <p14:tracePt t="18597" x="4257675" y="2957513"/>
          <p14:tracePt t="18614" x="4265613" y="2951163"/>
          <p14:tracePt t="18664" x="4271963" y="2951163"/>
          <p14:tracePt t="18817" x="4279900" y="2951163"/>
          <p14:tracePt t="18833" x="4271963" y="2965450"/>
          <p14:tracePt t="18850" x="4257675" y="2965450"/>
          <p14:tracePt t="18850" x="4251325" y="2965450"/>
          <p14:tracePt t="18864" x="4222750" y="2986088"/>
          <p14:tracePt t="18881" x="4208463" y="2986088"/>
          <p14:tracePt t="18897" x="4194175" y="2986088"/>
          <p14:tracePt t="18914" x="4186238" y="2986088"/>
          <p14:tracePt t="18930" x="4179888" y="2986088"/>
          <p14:tracePt t="18947" x="4157663" y="2986088"/>
          <p14:tracePt t="19008" x="4151313" y="2986088"/>
          <p14:tracePt t="19025" x="4151313" y="2979738"/>
          <p14:tracePt t="19038" x="4151313" y="2957513"/>
          <p14:tracePt t="19048" x="4151313" y="2951163"/>
          <p14:tracePt t="19065" x="4151313" y="2943225"/>
          <p14:tracePt t="19066" x="4151313" y="2936875"/>
          <p14:tracePt t="19080" x="4151313" y="2914650"/>
          <p14:tracePt t="19121" x="4151313" y="2908300"/>
          <p14:tracePt t="19133" x="4165600" y="2886075"/>
          <p14:tracePt t="19134" x="4171950" y="2865438"/>
          <p14:tracePt t="19147" x="4171950" y="2857500"/>
          <p14:tracePt t="19163" x="4186238" y="2814638"/>
          <p14:tracePt t="19180" x="4200525" y="2779713"/>
          <p14:tracePt t="19196" x="4200525" y="2743200"/>
          <p14:tracePt t="19214" x="4208463" y="2714625"/>
          <p14:tracePt t="19229" x="4214813" y="2686050"/>
          <p14:tracePt t="19247" x="4214813" y="2665413"/>
          <p14:tracePt t="19263" x="4214813" y="2651125"/>
          <p14:tracePt t="19280" x="4214813" y="2628900"/>
          <p14:tracePt t="19296" x="4214813" y="2622550"/>
          <p14:tracePt t="19313" x="4214813" y="2593975"/>
          <p14:tracePt t="19329" x="4237038" y="2557463"/>
          <p14:tracePt t="19346" x="4237038" y="2543175"/>
          <p14:tracePt t="19363" x="4237038" y="2536825"/>
          <p14:tracePt t="19946" x="4237038" y="2543175"/>
          <p14:tracePt t="19954" x="4237038" y="2551113"/>
          <p14:tracePt t="19962" x="4229100" y="2571750"/>
          <p14:tracePt t="19980" x="4208463" y="2600325"/>
          <p14:tracePt t="19996" x="4200525" y="2608263"/>
          <p14:tracePt t="20042" x="4200525" y="2614613"/>
          <p14:tracePt t="20050" x="4194175" y="2622550"/>
          <p14:tracePt t="20057" x="4186238" y="2628900"/>
          <p14:tracePt t="20186" x="4186238" y="2622550"/>
          <p14:tracePt t="20194" x="4186238" y="2614613"/>
          <p14:tracePt t="20202" x="4186238" y="2608263"/>
          <p14:tracePt t="20203" x="4186238" y="2593975"/>
          <p14:tracePt t="20212" x="4186238" y="2565400"/>
          <p14:tracePt t="20230" x="4186238" y="2543175"/>
          <p14:tracePt t="20246" x="4186238" y="2528888"/>
          <p14:tracePt t="20263" x="4186238" y="2508250"/>
          <p14:tracePt t="20279" x="4179888" y="2486025"/>
          <p14:tracePt t="20297" x="4179888" y="2451100"/>
          <p14:tracePt t="20313" x="4165600" y="2414588"/>
          <p14:tracePt t="20354" x="4165600" y="2408238"/>
          <p14:tracePt t="20360" x="4157663" y="2386013"/>
          <p14:tracePt t="20362" x="4151313" y="2371725"/>
          <p14:tracePt t="20379" x="4151313" y="2343150"/>
          <p14:tracePt t="20396" x="4151313" y="2314575"/>
          <p14:tracePt t="20412" x="4137025" y="2293938"/>
          <p14:tracePt t="20430" x="4137025" y="2271713"/>
          <p14:tracePt t="20474" x="4137025" y="2265363"/>
          <p14:tracePt t="20490" x="4137025" y="2257425"/>
          <p14:tracePt t="20496" x="4137025" y="2251075"/>
          <p14:tracePt t="20697" x="4137025" y="2236788"/>
          <p14:tracePt t="20706" x="4122738" y="2214563"/>
          <p14:tracePt t="20722" x="4122738" y="2200275"/>
          <p14:tracePt t="20730" x="4114800" y="2185988"/>
          <p14:tracePt t="20731" x="4100513" y="2157413"/>
          <p14:tracePt t="20746" x="4094163" y="2136775"/>
          <p14:tracePt t="20762" x="4094163" y="2108200"/>
          <p14:tracePt t="20778" x="4086225" y="2057400"/>
          <p14:tracePt t="20796" x="4079875" y="2043113"/>
          <p14:tracePt t="20811" x="4071938" y="2014538"/>
          <p14:tracePt t="20829" x="4071938" y="1979613"/>
          <p14:tracePt t="20845" x="4071938" y="1965325"/>
          <p14:tracePt t="20862" x="4071938" y="1951038"/>
          <p14:tracePt t="20898" x="4071938" y="1943100"/>
          <p14:tracePt t="20942" x="4065588" y="1936750"/>
          <p14:tracePt t="20994" x="4065588" y="1965325"/>
          <p14:tracePt t="21002" x="4029075" y="2057400"/>
          <p14:tracePt t="21010" x="4029075" y="2114550"/>
          <p14:tracePt t="21018" x="4008438" y="2208213"/>
          <p14:tracePt t="21028" x="3957638" y="2322513"/>
          <p14:tracePt t="21045" x="3937000" y="2422525"/>
          <p14:tracePt t="21062" x="3908425" y="2551113"/>
          <p14:tracePt t="21078" x="3894138" y="2657475"/>
          <p14:tracePt t="21095" x="3879850" y="2765425"/>
          <p14:tracePt t="21111" x="3857625" y="2836863"/>
          <p14:tracePt t="21111" x="3857625" y="2851150"/>
          <p14:tracePt t="21146" x="3857625" y="2857500"/>
          <p14:tracePt t="21194" x="3857625" y="2865438"/>
          <p14:tracePt t="21210" x="3857625" y="2871788"/>
          <p14:tracePt t="21218" x="3865563" y="2894013"/>
          <p14:tracePt t="21227" x="3871913" y="2900363"/>
          <p14:tracePt t="21245" x="3894138" y="2900363"/>
          <p14:tracePt t="21262" x="3908425" y="2900363"/>
          <p14:tracePt t="21277" x="3951288" y="2900363"/>
          <p14:tracePt t="21295" x="4014788" y="2900363"/>
          <p14:tracePt t="21311" x="4057650" y="2900363"/>
          <p14:tracePt t="21328" x="4094163" y="2894013"/>
          <p14:tracePt t="21344" x="4114800" y="2886075"/>
          <p14:tracePt t="21344" x="4143375" y="2886075"/>
          <p14:tracePt t="21363" x="4165600" y="2879725"/>
          <p14:tracePt t="21378" x="4186238" y="2879725"/>
          <p14:tracePt t="21394" x="4200525" y="2879725"/>
          <p14:tracePt t="21411" x="4222750" y="2879725"/>
          <p14:tracePt t="21490" x="4229100" y="2879725"/>
          <p14:tracePt t="21498" x="4229100" y="2908300"/>
          <p14:tracePt t="21510" x="4229100" y="2936875"/>
          <p14:tracePt t="21513" x="4208463" y="3000375"/>
          <p14:tracePt t="21528" x="4186238" y="3051175"/>
          <p14:tracePt t="21544" x="4151313" y="3128963"/>
          <p14:tracePt t="21561" x="4129088" y="3151188"/>
          <p14:tracePt t="21577" x="4129088" y="3186113"/>
          <p14:tracePt t="21626" x="4129088" y="3194050"/>
          <p14:tracePt t="21689" x="4129088" y="3200400"/>
          <p14:tracePt t="21706" x="4137025" y="3208338"/>
          <p14:tracePt t="21713" x="4143375" y="3214688"/>
          <p14:tracePt t="21742" x="4157663" y="3214688"/>
          <p14:tracePt t="21754" x="4165600" y="3214688"/>
          <p14:tracePt t="21802" x="4171950" y="3222625"/>
          <p14:tracePt t="21810" x="4171950" y="3257550"/>
          <p14:tracePt t="21815" x="4171950" y="3300413"/>
          <p14:tracePt t="21827" x="4171950" y="3343275"/>
          <p14:tracePt t="21844" x="4157663" y="3379788"/>
          <p14:tracePt t="21860" x="4151313" y="3436938"/>
          <p14:tracePt t="21877" x="4151313" y="3465513"/>
          <p14:tracePt t="21894" x="4151313" y="3494088"/>
          <p14:tracePt t="21910" x="4151313" y="3508375"/>
          <p14:tracePt t="21970" x="4151313" y="3514725"/>
          <p14:tracePt t="21970" x="4157663" y="3514725"/>
          <p14:tracePt t="21985" x="4171950" y="3514725"/>
          <p14:tracePt t="21994" x="4208463" y="3514725"/>
          <p14:tracePt t="22002" x="4237038" y="3500438"/>
          <p14:tracePt t="22011" x="4243388" y="3500438"/>
          <p14:tracePt t="22090" x="4251325" y="3514725"/>
          <p14:tracePt t="22098" x="4237038" y="3565525"/>
          <p14:tracePt t="22106" x="4237038" y="3594100"/>
          <p14:tracePt t="22109" x="4179888" y="3729038"/>
          <p14:tracePt t="22126" x="4114800" y="3879850"/>
          <p14:tracePt t="22144" x="4086225" y="4037013"/>
          <p14:tracePt t="22159" x="4065588" y="4151313"/>
          <p14:tracePt t="22177" x="4065588" y="4194175"/>
          <p14:tracePt t="22192" x="4065588" y="4208463"/>
          <p14:tracePt t="22241" x="4071938" y="4214813"/>
          <p14:tracePt t="22250" x="4086225" y="4214813"/>
          <p14:tracePt t="22259" x="4100513" y="4214813"/>
          <p14:tracePt t="22266" x="4143375" y="4214813"/>
          <p14:tracePt t="22277" x="4151313" y="4214813"/>
          <p14:tracePt t="22293" x="4171950" y="4214813"/>
          <p14:tracePt t="22370" x="4186238" y="4200525"/>
          <p14:tracePt t="22378" x="4186238" y="4186238"/>
          <p14:tracePt t="22393" x="4208463" y="4108450"/>
          <p14:tracePt t="22395" x="4251325" y="4008438"/>
          <p14:tracePt t="22410" x="4286250" y="3914775"/>
          <p14:tracePt t="22426" x="4308475" y="3786188"/>
          <p14:tracePt t="22443" x="4371975" y="3622675"/>
          <p14:tracePt t="22459" x="4429125" y="3436938"/>
          <p14:tracePt t="22477" x="4479925" y="3243263"/>
          <p14:tracePt t="22492" x="4494213" y="3086100"/>
          <p14:tracePt t="22492" x="0" y="0"/>
        </p14:tracePtLst>
        <p14:tracePtLst>
          <p14:tracePt t="39867" x="3800475" y="3028950"/>
          <p14:tracePt t="39882" x="3800475" y="3036888"/>
          <p14:tracePt t="39889" x="3800475" y="3057525"/>
          <p14:tracePt t="39898" x="3800475" y="3086100"/>
          <p14:tracePt t="39906" x="3800475" y="3122613"/>
          <p14:tracePt t="39921" x="3800475" y="3157538"/>
          <p14:tracePt t="39937" x="3800475" y="3186113"/>
          <p14:tracePt t="39953" x="3800475" y="3208338"/>
          <p14:tracePt t="39970" x="3829050" y="3294063"/>
          <p14:tracePt t="39985" x="3851275" y="3336925"/>
          <p14:tracePt t="40001" x="3851275" y="3408363"/>
          <p14:tracePt t="40001" x="3871913" y="3443288"/>
          <p14:tracePt t="40018" x="3871913" y="3536950"/>
          <p14:tracePt t="40034" x="3865563" y="3643313"/>
          <p14:tracePt t="40052" x="3808413" y="3757613"/>
          <p14:tracePt t="40067" x="3757613" y="3829050"/>
          <p14:tracePt t="40085" x="3722688" y="3865563"/>
          <p14:tracePt t="40101" x="3614738" y="3937000"/>
          <p14:tracePt t="40118" x="3443288" y="4043363"/>
          <p14:tracePt t="40134" x="3257550" y="4151313"/>
          <p14:tracePt t="40151" x="3094038" y="4237038"/>
          <p14:tracePt t="40167" x="2936875" y="4329113"/>
          <p14:tracePt t="40184" x="2771775" y="4394200"/>
          <p14:tracePt t="40200" x="2628900" y="4479925"/>
          <p14:tracePt t="40217" x="2514600" y="4514850"/>
          <p14:tracePt t="40234" x="2379663" y="4565650"/>
          <p14:tracePt t="40250" x="2279650" y="4608513"/>
          <p14:tracePt t="40267" x="2228850" y="4608513"/>
          <p14:tracePt t="40284" x="2165350" y="4608513"/>
          <p14:tracePt t="40300" x="2085975" y="4600575"/>
          <p14:tracePt t="40318" x="1979613" y="4579938"/>
          <p14:tracePt t="40333" x="1879600" y="4543425"/>
          <p14:tracePt t="40350" x="1743075" y="4465638"/>
          <p14:tracePt t="40366" x="1557338" y="4386263"/>
          <p14:tracePt t="40384" x="1371600" y="4251325"/>
          <p14:tracePt t="40400" x="1200150" y="4122738"/>
          <p14:tracePt t="40400" x="1122363" y="4071938"/>
          <p14:tracePt t="40418" x="1036638" y="3951288"/>
          <p14:tracePt t="40433" x="957263" y="3779838"/>
          <p14:tracePt t="40451" x="822325" y="3571875"/>
          <p14:tracePt t="40466" x="679450" y="3414713"/>
          <p14:tracePt t="40483" x="485775" y="3236913"/>
          <p14:tracePt t="40500" x="328613" y="3136900"/>
          <p14:tracePt t="40517" x="228600" y="3028950"/>
          <p14:tracePt t="40533" x="165100" y="2865438"/>
          <p14:tracePt t="40550" x="128588" y="2714625"/>
          <p14:tracePt t="40567" x="122238" y="2608263"/>
          <p14:tracePt t="40584" x="122238" y="2514600"/>
          <p14:tracePt t="40600" x="157163" y="2386013"/>
          <p14:tracePt t="40617" x="265113" y="2228850"/>
          <p14:tracePt t="40617" x="314325" y="2171700"/>
          <p14:tracePt t="40634" x="414338" y="2043113"/>
          <p14:tracePt t="40650" x="528638" y="1922463"/>
          <p14:tracePt t="40667" x="679450" y="1814513"/>
          <p14:tracePt t="40683" x="836613" y="1700213"/>
          <p14:tracePt t="40700" x="1008063" y="1608138"/>
          <p14:tracePt t="40717" x="1122363" y="1550988"/>
          <p14:tracePt t="40733" x="1243013" y="1500188"/>
          <p14:tracePt t="40749" x="1371600" y="1443038"/>
          <p14:tracePt t="40766" x="1500188" y="1408113"/>
          <p14:tracePt t="40783" x="1585913" y="1393825"/>
          <p14:tracePt t="40799" x="1693863" y="1385888"/>
          <p14:tracePt t="40799" x="1751013" y="1371600"/>
          <p14:tracePt t="40818" x="1808163" y="1350963"/>
          <p14:tracePt t="40832" x="1971675" y="1328738"/>
          <p14:tracePt t="40850" x="2028825" y="1328738"/>
          <p14:tracePt t="40866" x="2100263" y="1328738"/>
          <p14:tracePt t="40884" x="2193925" y="1328738"/>
          <p14:tracePt t="40900" x="2300288" y="1328738"/>
          <p14:tracePt t="40916" x="2365375" y="1328738"/>
          <p14:tracePt t="40933" x="2408238" y="1328738"/>
          <p14:tracePt t="40949" x="2479675" y="1328738"/>
          <p14:tracePt t="40966" x="2557463" y="1343025"/>
          <p14:tracePt t="40982" x="2628900" y="1371600"/>
          <p14:tracePt t="40999" x="2679700" y="1393825"/>
          <p14:tracePt t="41016" x="2693988" y="1408113"/>
          <p14:tracePt t="41016" x="2708275" y="1414463"/>
          <p14:tracePt t="41049" x="2722563" y="1436688"/>
          <p14:tracePt t="41051" x="2765425" y="1508125"/>
          <p14:tracePt t="41065" x="2808288" y="1565275"/>
          <p14:tracePt t="41083" x="2822575" y="1600200"/>
          <p14:tracePt t="41098" x="2828925" y="1651000"/>
          <p14:tracePt t="41116" x="2828925" y="1671638"/>
          <p14:tracePt t="41133" x="2857500" y="1714500"/>
          <p14:tracePt t="41149" x="2857500" y="1743075"/>
          <p14:tracePt t="41166" x="2857500" y="1779588"/>
          <p14:tracePt t="41183" x="2857500" y="1800225"/>
          <p14:tracePt t="41200" x="2857500" y="1865313"/>
          <p14:tracePt t="41216" x="2865438" y="1936750"/>
          <p14:tracePt t="41232" x="2900363" y="2014538"/>
          <p14:tracePt t="41249" x="2914650" y="2093913"/>
          <p14:tracePt t="41266" x="2928938" y="2157413"/>
          <p14:tracePt t="41282" x="2928938" y="2214563"/>
          <p14:tracePt t="41298" x="2957513" y="2271713"/>
          <p14:tracePt t="41316" x="3000375" y="2386013"/>
          <p14:tracePt t="41333" x="3022600" y="2436813"/>
          <p14:tracePt t="41349" x="3051175" y="2522538"/>
          <p14:tracePt t="41366" x="3065463" y="2614613"/>
          <p14:tracePt t="41382" x="3086100" y="2743200"/>
          <p14:tracePt t="41399" x="3114675" y="2843213"/>
          <p14:tracePt t="41415" x="3128963" y="2936875"/>
          <p14:tracePt t="41432" x="3136900" y="3014663"/>
          <p14:tracePt t="41449" x="3157538" y="3143250"/>
          <p14:tracePt t="41465" x="3171825" y="3222625"/>
          <p14:tracePt t="41482" x="3194050" y="3336925"/>
          <p14:tracePt t="41499" x="3228975" y="3451225"/>
          <p14:tracePt t="41515" x="3236913" y="3557588"/>
          <p14:tracePt t="41532" x="3251200" y="3636963"/>
          <p14:tracePt t="41549" x="3251200" y="3700463"/>
          <p14:tracePt t="41566" x="3251200" y="3779838"/>
          <p14:tracePt t="41582" x="3251200" y="3843338"/>
          <p14:tracePt t="41599" x="3251200" y="3914775"/>
          <p14:tracePt t="41615" x="3251200" y="3965575"/>
          <p14:tracePt t="41632" x="3251200" y="4008438"/>
          <p14:tracePt t="41649" x="3214688" y="4057650"/>
          <p14:tracePt t="41649" x="3208338" y="4065588"/>
          <p14:tracePt t="41666" x="3171825" y="4100513"/>
          <p14:tracePt t="41681" x="3128963" y="4143375"/>
          <p14:tracePt t="41699" x="3071813" y="4171950"/>
          <p14:tracePt t="41715" x="2971800" y="4214813"/>
          <p14:tracePt t="41732" x="2808288" y="4265613"/>
          <p14:tracePt t="41748" x="2679700" y="4294188"/>
          <p14:tracePt t="41765" x="2551113" y="4329113"/>
          <p14:tracePt t="41781" x="2436813" y="4351338"/>
          <p14:tracePt t="41799" x="2343150" y="4386263"/>
          <p14:tracePt t="41814" x="2251075" y="4386263"/>
          <p14:tracePt t="41832" x="2143125" y="4386263"/>
          <p14:tracePt t="41847" x="2022475" y="4386263"/>
          <p14:tracePt t="41865" x="1879600" y="4365625"/>
          <p14:tracePt t="41881" x="1571625" y="4271963"/>
          <p14:tracePt t="41898" x="1393825" y="4222750"/>
          <p14:tracePt t="41914" x="1279525" y="4171950"/>
          <p14:tracePt t="41932" x="1243013" y="4165600"/>
          <p14:tracePt t="41948" x="1200150" y="4151313"/>
          <p14:tracePt t="41965" x="1079500" y="4100513"/>
          <p14:tracePt t="41981" x="950913" y="4037013"/>
          <p14:tracePt t="41999" x="850900" y="3979863"/>
          <p14:tracePt t="42014" x="800100" y="3929063"/>
          <p14:tracePt t="42032" x="771525" y="3894138"/>
          <p14:tracePt t="42048" x="757238" y="3851275"/>
          <p14:tracePt t="42048" x="750888" y="3822700"/>
          <p14:tracePt t="42066" x="722313" y="3779838"/>
          <p14:tracePt t="42081" x="665163" y="3657600"/>
          <p14:tracePt t="42098" x="642938" y="3557588"/>
          <p14:tracePt t="42114" x="622300" y="3494088"/>
          <p14:tracePt t="42132" x="622300" y="3414713"/>
          <p14:tracePt t="42148" x="622300" y="3308350"/>
          <p14:tracePt t="42165" x="622300" y="3243263"/>
          <p14:tracePt t="42181" x="622300" y="3122613"/>
          <p14:tracePt t="42199" x="622300" y="3014663"/>
          <p14:tracePt t="42214" x="622300" y="2894013"/>
          <p14:tracePt t="42231" x="622300" y="2771775"/>
          <p14:tracePt t="42247" x="642938" y="2643188"/>
          <p14:tracePt t="42265" x="700088" y="2508250"/>
          <p14:tracePt t="42281" x="771525" y="2351088"/>
          <p14:tracePt t="42298" x="814388" y="2265363"/>
          <p14:tracePt t="42314" x="914400" y="2114550"/>
          <p14:tracePt t="42331" x="1014413" y="2008188"/>
          <p14:tracePt t="42347" x="1122363" y="1908175"/>
          <p14:tracePt t="42364" x="1222375" y="1851025"/>
          <p14:tracePt t="42380" x="1357313" y="1808163"/>
          <p14:tracePt t="42398" x="1457325" y="1757363"/>
          <p14:tracePt t="42414" x="1665288" y="1736725"/>
          <p14:tracePt t="42431" x="1908175" y="1693863"/>
          <p14:tracePt t="42447" x="2085975" y="1679575"/>
          <p14:tracePt t="42465" x="2208213" y="1665288"/>
          <p14:tracePt t="42480" x="2351088" y="1665288"/>
          <p14:tracePt t="42480" x="2451100" y="1665288"/>
          <p14:tracePt t="42498" x="2593975" y="1665288"/>
          <p14:tracePt t="42513" x="2657475" y="1665288"/>
          <p14:tracePt t="42531" x="2679700" y="1665288"/>
          <p14:tracePt t="42547" x="2714625" y="1700213"/>
          <p14:tracePt t="42564" x="2743200" y="1743075"/>
          <p14:tracePt t="42581" x="2779713" y="1814513"/>
          <p14:tracePt t="42597" x="2822575" y="1900238"/>
          <p14:tracePt t="42613" x="2865438" y="2000250"/>
          <p14:tracePt t="42631" x="2908300" y="2079625"/>
          <p14:tracePt t="42646" x="2979738" y="2179638"/>
          <p14:tracePt t="42663" x="2994025" y="2257425"/>
          <p14:tracePt t="42680" x="3043238" y="2379663"/>
          <p14:tracePt t="42680" x="3057525" y="2451100"/>
          <p14:tracePt t="42698" x="3079750" y="2593975"/>
          <p14:tracePt t="42714" x="3100388" y="2722563"/>
          <p14:tracePt t="42731" x="3151188" y="2836863"/>
          <p14:tracePt t="42746" x="3171825" y="2951163"/>
          <p14:tracePt t="42763" x="3208338" y="3065463"/>
          <p14:tracePt t="42780" x="3208338" y="3200400"/>
          <p14:tracePt t="42797" x="3208338" y="3343275"/>
          <p14:tracePt t="42813" x="3208338" y="3465513"/>
          <p14:tracePt t="42830" x="3208338" y="3571875"/>
          <p14:tracePt t="42846" x="3208338" y="3636963"/>
          <p14:tracePt t="42864" x="3200400" y="3729038"/>
          <p14:tracePt t="42880" x="3194050" y="3771900"/>
          <p14:tracePt t="42896" x="3186113" y="3822700"/>
          <p14:tracePt t="42913" x="3157538" y="3900488"/>
          <p14:tracePt t="42931" x="3136900" y="3943350"/>
          <p14:tracePt t="42946" x="3122613" y="3965575"/>
          <p14:tracePt t="42964" x="3086100" y="4000500"/>
          <p14:tracePt t="42979" x="3051175" y="4000500"/>
          <p14:tracePt t="42997" x="2971800" y="4000500"/>
          <p14:tracePt t="43013" x="2908300" y="4014788"/>
          <p14:tracePt t="43030" x="2771775" y="4014788"/>
          <p14:tracePt t="43047" x="2586038" y="4014788"/>
          <p14:tracePt t="43063" x="2428875" y="4014788"/>
          <p14:tracePt t="43080" x="2336800" y="4014788"/>
          <p14:tracePt t="43096" x="2293938" y="4014788"/>
          <p14:tracePt t="43113" x="2257425" y="3994150"/>
          <p14:tracePt t="43130" x="2251075" y="3994150"/>
          <p14:tracePt t="43170" x="2243138" y="3994150"/>
          <p14:tracePt t="43178" x="2228850" y="3994150"/>
          <p14:tracePt t="43182" x="2179638" y="3994150"/>
          <p14:tracePt t="43196" x="2157413" y="3994150"/>
          <p14:tracePt t="43213" x="2114550" y="3994150"/>
          <p14:tracePt t="43229" x="2036763" y="3971925"/>
          <p14:tracePt t="43246" x="1936750" y="3943350"/>
          <p14:tracePt t="43262" x="1865313" y="3922713"/>
          <p14:tracePt t="43280" x="1828800" y="3908425"/>
          <p14:tracePt t="43296" x="1751013" y="3871913"/>
          <p14:tracePt t="43312" x="1593850" y="3822700"/>
          <p14:tracePt t="43330" x="1493838" y="3771900"/>
          <p14:tracePt t="43347" x="1450975" y="3743325"/>
          <p14:tracePt t="43362" x="1400175" y="3729038"/>
          <p14:tracePt t="43379" x="1379538" y="3700463"/>
          <p14:tracePt t="43396" x="1350963" y="3686175"/>
          <p14:tracePt t="43413" x="1328738" y="3686175"/>
          <p14:tracePt t="43429" x="1322388" y="3679825"/>
          <p14:tracePt t="43445" x="1308100" y="3665538"/>
          <p14:tracePt t="43463" x="1285875" y="3657600"/>
          <p14:tracePt t="43480" x="1271588" y="3643313"/>
          <p14:tracePt t="43495" x="1271588" y="3636963"/>
          <p14:tracePt t="43512" x="1250950" y="3600450"/>
          <p14:tracePt t="43529" x="1228725" y="3557588"/>
          <p14:tracePt t="43547" x="1222375" y="3536950"/>
          <p14:tracePt t="43562" x="1222375" y="3522663"/>
          <p14:tracePt t="43579" x="1222375" y="3486150"/>
          <p14:tracePt t="43596" x="1222375" y="3408363"/>
          <p14:tracePt t="43612" x="1222375" y="3308350"/>
          <p14:tracePt t="43629" x="1222375" y="3214688"/>
          <p14:tracePt t="43646" x="1222375" y="3136900"/>
          <p14:tracePt t="43662" x="1222375" y="3043238"/>
          <p14:tracePt t="43679" x="1250950" y="2965450"/>
          <p14:tracePt t="43695" x="1279525" y="2879725"/>
          <p14:tracePt t="43712" x="1336675" y="2779713"/>
          <p14:tracePt t="43728" x="1436688" y="2657475"/>
          <p14:tracePt t="43745" x="1522413" y="2593975"/>
          <p14:tracePt t="43761" x="1628775" y="2493963"/>
          <p14:tracePt t="43780" x="1722438" y="2414588"/>
          <p14:tracePt t="43795" x="1828800" y="2322513"/>
          <p14:tracePt t="43813" x="1951038" y="2257425"/>
          <p14:tracePt t="43829" x="2043113" y="2228850"/>
          <p14:tracePt t="43845" x="2143125" y="2185988"/>
          <p14:tracePt t="43862" x="2214563" y="2151063"/>
          <p14:tracePt t="43879" x="2300288" y="2108200"/>
          <p14:tracePt t="43895" x="2343150" y="2100263"/>
          <p14:tracePt t="43912" x="2422525" y="2093913"/>
          <p14:tracePt t="43928" x="2571750" y="2093913"/>
          <p14:tracePt t="43928" x="2657475" y="2093913"/>
          <p14:tracePt t="43946" x="2779713" y="2093913"/>
          <p14:tracePt t="43962" x="2857500" y="2093913"/>
          <p14:tracePt t="43978" x="2871788" y="2114550"/>
          <p14:tracePt t="43994" x="2871788" y="2165350"/>
          <p14:tracePt t="44013" x="2871788" y="2208213"/>
          <p14:tracePt t="44028" x="2871788" y="2251075"/>
          <p14:tracePt t="44045" x="2871788" y="2314575"/>
          <p14:tracePt t="44061" x="2871788" y="2408238"/>
          <p14:tracePt t="44078" x="2871788" y="2500313"/>
          <p14:tracePt t="44095" x="2871788" y="2622550"/>
          <p14:tracePt t="44112" x="2836863" y="2693988"/>
          <p14:tracePt t="44129" x="2836863" y="2708275"/>
          <p14:tracePt t="44185" x="2836863" y="2714625"/>
          <p14:tracePt t="44195" x="2871788" y="2714625"/>
          <p14:tracePt t="44195" x="2894013" y="2708275"/>
          <p14:tracePt t="44202" x="2914650" y="2665413"/>
          <p14:tracePt t="44211" x="2943225" y="2600325"/>
          <p14:tracePt t="44232" x="3022600" y="2486025"/>
          <p14:tracePt t="44245" x="3165475" y="2322513"/>
          <p14:tracePt t="44261" x="3308350" y="2208213"/>
          <p14:tracePt t="44279" x="3400425" y="2114550"/>
          <p14:tracePt t="44295" x="3436938" y="2079625"/>
          <p14:tracePt t="44312" x="3443288" y="2057400"/>
          <p14:tracePt t="44328" x="3465513" y="2043113"/>
          <p14:tracePt t="44346" x="3500438" y="2043113"/>
          <p14:tracePt t="44361" x="3594100" y="2043113"/>
          <p14:tracePt t="44379" x="3700463" y="2043113"/>
          <p14:tracePt t="44395" x="3743325" y="2043113"/>
          <p14:tracePt t="44410" x="3757613" y="2043113"/>
          <p14:tracePt t="44473" x="3771900" y="2043113"/>
          <p14:tracePt t="45194" x="3757613" y="2043113"/>
          <p14:tracePt t="45202" x="3743325" y="2043113"/>
          <p14:tracePt t="45210" x="3714750" y="2043113"/>
          <p14:tracePt t="45218" x="3694113" y="2043113"/>
          <p14:tracePt t="45227" x="3636963" y="2043113"/>
          <p14:tracePt t="45243" x="3579813" y="2043113"/>
          <p14:tracePt t="45260" x="3522663" y="2071688"/>
          <p14:tracePt t="45277" x="3451225" y="2093913"/>
          <p14:tracePt t="45293" x="3371850" y="2114550"/>
          <p14:tracePt t="45309" x="3308350" y="2114550"/>
          <p14:tracePt t="45326" x="3214688" y="2136775"/>
          <p14:tracePt t="45343" x="3086100" y="2143125"/>
          <p14:tracePt t="45360" x="2971800" y="2165350"/>
          <p14:tracePt t="45376" x="2865438" y="2185988"/>
          <p14:tracePt t="45376" x="2822575" y="2200275"/>
          <p14:tracePt t="45394" x="2786063" y="2214563"/>
          <p14:tracePt t="45409" x="2714625" y="2236788"/>
          <p14:tracePt t="45427" x="2671763" y="2243138"/>
          <p14:tracePt t="45443" x="2636838" y="2271713"/>
          <p14:tracePt t="45460" x="2557463" y="2293938"/>
          <p14:tracePt t="45476" x="2486025" y="2328863"/>
          <p14:tracePt t="45493" x="2400300" y="2379663"/>
          <p14:tracePt t="45509" x="2336800" y="2408238"/>
          <p14:tracePt t="45526" x="2293938" y="2436813"/>
          <p14:tracePt t="45543" x="2257425" y="2465388"/>
          <p14:tracePt t="45560" x="2228850" y="2479675"/>
          <p14:tracePt t="45576" x="2208213" y="2486025"/>
          <p14:tracePt t="45576" x="2185988" y="2508250"/>
          <p14:tracePt t="45593" x="2165350" y="2522538"/>
          <p14:tracePt t="45714" x="2165350" y="2508250"/>
          <p14:tracePt t="45719" x="2185988" y="2486025"/>
          <p14:tracePt t="45726" x="2228850" y="2451100"/>
          <p14:tracePt t="45743" x="2279650" y="2414588"/>
          <p14:tracePt t="45760" x="2314575" y="2379663"/>
          <p14:tracePt t="45776" x="2365375" y="2328863"/>
          <p14:tracePt t="45793" x="2408238" y="2300288"/>
          <p14:tracePt t="45809" x="2493963" y="2265363"/>
          <p14:tracePt t="45827" x="2514600" y="2265363"/>
          <p14:tracePt t="45842" x="2522538" y="2257425"/>
          <p14:tracePt t="45906" x="2528888" y="2271713"/>
          <p14:tracePt t="45914" x="2528888" y="2322513"/>
          <p14:tracePt t="45917" x="2528888" y="2379663"/>
          <p14:tracePt t="45926" x="2508250" y="2457450"/>
          <p14:tracePt t="45942" x="2465388" y="2528888"/>
          <p14:tracePt t="45959" x="2451100" y="2586038"/>
          <p14:tracePt t="45975" x="2414588" y="2636838"/>
          <p14:tracePt t="45993" x="2408238" y="2679700"/>
          <p14:tracePt t="46008" x="2408238" y="2722563"/>
          <p14:tracePt t="46026" x="2408238" y="2728913"/>
          <p14:tracePt t="46042" x="2428875" y="2757488"/>
          <p14:tracePt t="46058" x="2457450" y="2786063"/>
          <p14:tracePt t="46075" x="2493963" y="2814638"/>
          <p14:tracePt t="46093" x="2551113" y="2843213"/>
          <p14:tracePt t="46109" x="2571750" y="2857500"/>
          <p14:tracePt t="46125" x="2614613" y="2865438"/>
          <p14:tracePt t="46142" x="2686050" y="2871788"/>
          <p14:tracePt t="46159" x="2751138" y="2894013"/>
          <p14:tracePt t="46175" x="2786063" y="2900363"/>
          <p14:tracePt t="46192" x="2828925" y="2908300"/>
          <p14:tracePt t="46208" x="2922588" y="2922588"/>
          <p14:tracePt t="46225" x="2965450" y="2922588"/>
          <p14:tracePt t="46241" x="3014663" y="2928938"/>
          <p14:tracePt t="46259" x="3022600" y="2936875"/>
          <p14:tracePt t="46275" x="3043238" y="2936875"/>
          <p14:tracePt t="46291" x="3071813" y="2943225"/>
          <p14:tracePt t="46308" x="3128963" y="2943225"/>
          <p14:tracePt t="46325" x="3157538" y="2957513"/>
          <p14:tracePt t="46341" x="3194050" y="2957513"/>
          <p14:tracePt t="46359" x="3222625" y="2965450"/>
          <p14:tracePt t="46375" x="3265488" y="2965450"/>
          <p14:tracePt t="46392" x="3322638" y="2986088"/>
          <p14:tracePt t="46408" x="3379788" y="2994025"/>
          <p14:tracePt t="46408" x="3394075" y="2994025"/>
          <p14:tracePt t="46426" x="3414713" y="2994025"/>
          <p14:tracePt t="46442" x="3451225" y="3000375"/>
          <p14:tracePt t="46458" x="3479800" y="3000375"/>
          <p14:tracePt t="46474" x="3514725" y="3000375"/>
          <p14:tracePt t="46491" x="3536950" y="3008313"/>
          <p14:tracePt t="46508" x="3571875" y="3028950"/>
          <p14:tracePt t="46525" x="3594100" y="3028950"/>
          <p14:tracePt t="46542" x="3614738" y="3028950"/>
          <p14:tracePt t="46558" x="3651250" y="3036888"/>
          <p14:tracePt t="46575" x="3671888" y="3043238"/>
          <p14:tracePt t="46592" x="3700463" y="3051175"/>
          <p14:tracePt t="46608" x="3714750" y="3071813"/>
          <p14:tracePt t="46624" x="3736975" y="3086100"/>
          <p14:tracePt t="46642" x="3743325" y="3100388"/>
          <p14:tracePt t="46657" x="3771900" y="3143250"/>
          <p14:tracePt t="46675" x="3794125" y="3200400"/>
          <p14:tracePt t="46691" x="3808413" y="3228975"/>
          <p14:tracePt t="46707" x="3822700" y="3251200"/>
          <p14:tracePt t="46724" x="3843338" y="3286125"/>
          <p14:tracePt t="46741" x="3851275" y="3294063"/>
          <p14:tracePt t="46758" x="3857625" y="3322638"/>
          <p14:tracePt t="46774" x="3871913" y="3343275"/>
          <p14:tracePt t="46792" x="3871913" y="3357563"/>
          <p14:tracePt t="46807" x="3879850" y="3386138"/>
          <p14:tracePt t="46824" x="3886200" y="3400425"/>
          <p14:tracePt t="46840" x="3886200" y="3436938"/>
          <p14:tracePt t="46857" x="3886200" y="3451225"/>
          <p14:tracePt t="46905" x="3886200" y="3465513"/>
          <p14:tracePt t="46914" x="3886200" y="3471863"/>
          <p14:tracePt t="46924" x="3886200" y="3479800"/>
          <p14:tracePt t="46924" x="3894138" y="3500438"/>
          <p14:tracePt t="46941" x="3894138" y="3508375"/>
          <p14:tracePt t="46978" x="3894138" y="3514725"/>
          <p14:tracePt t="46979" x="3894138" y="3522663"/>
          <p14:tracePt t="46991" x="3894138" y="3543300"/>
          <p14:tracePt t="47007" x="3894138" y="3557588"/>
          <p14:tracePt t="47024" x="3894138" y="3565525"/>
          <p14:tracePt t="47059" x="3894138" y="3579813"/>
          <p14:tracePt t="47059" x="3886200" y="3614738"/>
          <p14:tracePt t="47074" x="3886200" y="3636963"/>
          <p14:tracePt t="47090" x="3886200" y="3643313"/>
          <p14:tracePt t="47106" x="3879850" y="3671888"/>
          <p14:tracePt t="47124" x="3879850" y="3700463"/>
          <p14:tracePt t="47140" x="3879850" y="3722688"/>
          <p14:tracePt t="47157" x="3865563" y="3751263"/>
          <p14:tracePt t="47173" x="3865563" y="3765550"/>
          <p14:tracePt t="47190" x="3865563" y="3779838"/>
          <p14:tracePt t="47207" x="3865563" y="3794125"/>
          <p14:tracePt t="47224" x="3865563" y="3800475"/>
          <p14:tracePt t="47241" x="3865563" y="3814763"/>
          <p14:tracePt t="47321" x="3865563" y="3822700"/>
          <p14:tracePt t="47348" x="3865563" y="3829050"/>
          <p14:tracePt t="47376" x="3865563" y="3836988"/>
          <p14:tracePt t="47386" x="3865563" y="3843338"/>
          <p14:tracePt t="47394" x="3865563" y="3851275"/>
          <p14:tracePt t="47406" x="3886200" y="3879850"/>
          <p14:tracePt t="47705" x="3894138" y="3879850"/>
          <p14:tracePt t="47755" x="3900488" y="3879850"/>
          <p14:tracePt t="48409" x="3908425" y="3886200"/>
          <p14:tracePt t="48434" x="3908425" y="3894138"/>
          <p14:tracePt t="48698" x="3908425" y="3900488"/>
          <p14:tracePt t="48706" x="3908425" y="3908425"/>
          <p14:tracePt t="49186" x="3914775" y="3914775"/>
          <p14:tracePt t="49201" x="3922713" y="3914775"/>
          <p14:tracePt t="49240" x="3929063" y="3914775"/>
          <p14:tracePt t="49312" x="3937000" y="3914775"/>
          <p14:tracePt t="49345" x="3951288" y="3914775"/>
          <p14:tracePt t="52776" x="3957638" y="3914775"/>
          <p14:tracePt t="53433" x="3965575" y="3914775"/>
          <p14:tracePt t="55825" x="3971925" y="3914775"/>
          <p14:tracePt t="57080" x="3979863" y="3908425"/>
          <p14:tracePt t="57088" x="3986213" y="3908425"/>
          <p14:tracePt t="57103" x="3994150" y="3908425"/>
          <p14:tracePt t="57108" x="4000500" y="3900488"/>
          <p14:tracePt t="57232" x="4008438" y="3900488"/>
          <p14:tracePt t="58944" x="4014788" y="3894138"/>
          <p14:tracePt t="58951" x="4014788" y="3843338"/>
          <p14:tracePt t="58953" x="4014788" y="3808413"/>
          <p14:tracePt t="58961" x="3994150" y="3751263"/>
          <p14:tracePt t="58973" x="3994150" y="3657600"/>
          <p14:tracePt t="58990" x="3994150" y="3600450"/>
          <p14:tracePt t="59006" x="3994150" y="3529013"/>
          <p14:tracePt t="59022" x="3994150" y="3471863"/>
          <p14:tracePt t="59039" x="3994150" y="3357563"/>
          <p14:tracePt t="59057" x="3994150" y="3314700"/>
          <p14:tracePt t="59072" x="3994150" y="3208338"/>
          <p14:tracePt t="59090" x="3994150" y="3136900"/>
          <p14:tracePt t="59105" x="3994150" y="3100388"/>
          <p14:tracePt t="59122" x="3994150" y="3043238"/>
          <p14:tracePt t="59138" x="3994150" y="2994025"/>
          <p14:tracePt t="59156" x="4000500" y="2900363"/>
          <p14:tracePt t="59172" x="4000500" y="2843213"/>
          <p14:tracePt t="59189" x="4000500" y="2786063"/>
          <p14:tracePt t="59205" x="4000500" y="2714625"/>
          <p14:tracePt t="59222" x="4043363" y="2643188"/>
          <p14:tracePt t="59238" x="4051300" y="2536825"/>
          <p14:tracePt t="59255" x="4108450" y="2371725"/>
          <p14:tracePt t="59273" x="4129088" y="2208213"/>
          <p14:tracePt t="59289" x="4137025" y="2093913"/>
          <p14:tracePt t="59304" x="4157663" y="2036763"/>
          <p14:tracePt t="59322" x="4165600" y="1993900"/>
          <p14:tracePt t="59338" x="4194175" y="1928813"/>
          <p14:tracePt t="59355" x="4214813" y="1865313"/>
          <p14:tracePt t="59371" x="4222750" y="1808163"/>
          <p14:tracePt t="59389" x="4222750" y="1771650"/>
          <p14:tracePt t="59521" x="4222750" y="1808163"/>
          <p14:tracePt t="59529" x="4214813" y="1879600"/>
          <p14:tracePt t="59537" x="4194175" y="1957388"/>
          <p14:tracePt t="59545" x="4179888" y="2128838"/>
          <p14:tracePt t="59555" x="4157663" y="2322513"/>
          <p14:tracePt t="59571" x="4129088" y="2536825"/>
          <p14:tracePt t="59589" x="4129088" y="2722563"/>
          <p14:tracePt t="59604" x="4129088" y="2879725"/>
          <p14:tracePt t="59622" x="4129088" y="3022600"/>
          <p14:tracePt t="59639" x="4129088" y="3171825"/>
          <p14:tracePt t="59655" x="4129088" y="3351213"/>
          <p14:tracePt t="59671" x="4129088" y="3508375"/>
          <p14:tracePt t="59689" x="4129088" y="3514725"/>
          <p14:tracePt t="59769" x="4129088" y="3522663"/>
          <p14:tracePt t="59848" x="0" y="0"/>
        </p14:tracePtLst>
        <p14:tracePtLst>
          <p14:tracePt t="69984" x="1171575" y="2857500"/>
          <p14:tracePt t="70000" x="1171575" y="2865438"/>
          <p14:tracePt t="70032" x="1171575" y="2871788"/>
          <p14:tracePt t="70040" x="1165225" y="2886075"/>
          <p14:tracePt t="70081" x="1157288" y="2900363"/>
          <p14:tracePt t="70089" x="1143000" y="2922588"/>
          <p14:tracePt t="70097" x="1085850" y="2979738"/>
          <p14:tracePt t="70107" x="1036638" y="3022600"/>
          <p14:tracePt t="70128" x="1000125" y="3057525"/>
          <p14:tracePt t="70140" x="965200" y="3065463"/>
          <p14:tracePt t="70156" x="928688" y="3094038"/>
          <p14:tracePt t="70176" x="857250" y="3108325"/>
          <p14:tracePt t="70192" x="757238" y="3157538"/>
          <p14:tracePt t="70208" x="642938" y="3194050"/>
          <p14:tracePt t="70224" x="593725" y="3194050"/>
          <p14:tracePt t="70240" x="571500" y="3194050"/>
          <p14:tracePt t="70281" x="557213" y="3194050"/>
          <p14:tracePt t="70282" x="528638" y="3194050"/>
          <p14:tracePt t="70292" x="493713" y="3151188"/>
          <p14:tracePt t="70306" x="493713" y="3094038"/>
          <p14:tracePt t="70323" x="493713" y="3022600"/>
          <p14:tracePt t="70339" x="508000" y="2936875"/>
          <p14:tracePt t="70357" x="565150" y="2836863"/>
          <p14:tracePt t="70373" x="614363" y="2751138"/>
          <p14:tracePt t="70390" x="642938" y="2693988"/>
          <p14:tracePt t="70406" x="657225" y="2679700"/>
          <p14:tracePt t="70423" x="665163" y="2671763"/>
          <p14:tracePt t="70439" x="708025" y="2657475"/>
          <p14:tracePt t="70457" x="750888" y="2657475"/>
          <p14:tracePt t="70473" x="822325" y="2657475"/>
          <p14:tracePt t="70489" x="857250" y="2665413"/>
          <p14:tracePt t="70505" x="908050" y="2708275"/>
          <p14:tracePt t="70522" x="942975" y="2779713"/>
          <p14:tracePt t="70539" x="1008063" y="2914650"/>
          <p14:tracePt t="70557" x="1042988" y="3014663"/>
          <p14:tracePt t="70572" x="1050925" y="3071813"/>
          <p14:tracePt t="70589" x="1050925" y="3136900"/>
          <p14:tracePt t="70605" x="1036638" y="3200400"/>
          <p14:tracePt t="70622" x="985838" y="3271838"/>
          <p14:tracePt t="70639" x="971550" y="3286125"/>
          <p14:tracePt t="70639" x="965200" y="3294063"/>
          <p14:tracePt t="70696" x="950913" y="3300413"/>
          <p14:tracePt t="70705" x="908050" y="3279775"/>
          <p14:tracePt t="70710" x="871538" y="3179763"/>
          <p14:tracePt t="70722" x="865188" y="3100388"/>
          <p14:tracePt t="70739" x="865188" y="3036888"/>
          <p14:tracePt t="70755" x="865188" y="2994025"/>
          <p14:tracePt t="70771" x="914400" y="2957513"/>
          <p14:tracePt t="70789" x="942975" y="2943225"/>
          <p14:tracePt t="70805" x="979488" y="2943225"/>
          <p14:tracePt t="70822" x="985838" y="2943225"/>
          <p14:tracePt t="70838" x="993775" y="2943225"/>
          <p14:tracePt t="70855" x="993775" y="2971800"/>
          <p14:tracePt t="70855" x="993775" y="3000375"/>
          <p14:tracePt t="70872" x="928688" y="3071813"/>
          <p14:tracePt t="70889" x="871538" y="3108325"/>
          <p14:tracePt t="70905" x="842963" y="3128963"/>
          <p14:tracePt t="70968" x="842963" y="3065463"/>
          <p14:tracePt t="70977" x="850900" y="2994025"/>
          <p14:tracePt t="70978" x="885825" y="2928938"/>
          <p14:tracePt t="70989" x="908050" y="2871788"/>
          <p14:tracePt t="71005" x="936625" y="2828925"/>
          <p14:tracePt t="71022" x="942975" y="2822575"/>
          <p14:tracePt t="71104" x="928688" y="2822575"/>
          <p14:tracePt t="71112" x="922338" y="2828925"/>
          <p14:tracePt t="71122" x="914400" y="2836863"/>
          <p14:tracePt t="71123" x="908050" y="2865438"/>
          <p14:tracePt t="71138" x="900113" y="2879725"/>
          <p14:tracePt t="71248" x="893763" y="2886075"/>
          <p14:tracePt t="71256" x="893763" y="2908300"/>
          <p14:tracePt t="71264" x="893763" y="2914650"/>
          <p14:tracePt t="71272" x="908050" y="2936875"/>
          <p14:tracePt t="71289" x="922338" y="2936875"/>
          <p14:tracePt t="71305" x="936625" y="2951163"/>
          <p14:tracePt t="71321" x="957263" y="2971800"/>
          <p14:tracePt t="71339" x="985838" y="2986088"/>
          <p14:tracePt t="71355" x="1008063" y="3014663"/>
          <p14:tracePt t="71372" x="1028700" y="3043238"/>
          <p14:tracePt t="71387" x="1050925" y="3071813"/>
          <p14:tracePt t="71404" x="1100138" y="3136900"/>
          <p14:tracePt t="71421" x="1171575" y="3200400"/>
          <p14:tracePt t="71438" x="1257300" y="3257550"/>
          <p14:tracePt t="71455" x="1428750" y="3322638"/>
          <p14:tracePt t="71472" x="1571625" y="3357563"/>
          <p14:tracePt t="71487" x="1828800" y="3471863"/>
          <p14:tracePt t="71505" x="1951038" y="3543300"/>
          <p14:tracePt t="71521" x="2057400" y="3614738"/>
          <p14:tracePt t="71539" x="2108200" y="3671888"/>
          <p14:tracePt t="71555" x="2157413" y="3743325"/>
          <p14:tracePt t="71572" x="2228850" y="3851275"/>
          <p14:tracePt t="71588" x="2308225" y="3937000"/>
          <p14:tracePt t="71605" x="2436813" y="4065588"/>
          <p14:tracePt t="71621" x="2593975" y="4186238"/>
          <p14:tracePt t="71639" x="2794000" y="4337050"/>
          <p14:tracePt t="71654" x="3000375" y="4471988"/>
          <p14:tracePt t="71671" x="3251200" y="4594225"/>
          <p14:tracePt t="71687" x="3536950" y="4657725"/>
          <p14:tracePt t="71705" x="3614738" y="4657725"/>
          <p14:tracePt t="71721" x="3643313" y="4672013"/>
          <p14:tracePt t="71768" x="3651250" y="4672013"/>
          <p14:tracePt t="71815" x="3657600" y="4672013"/>
          <p14:tracePt t="71865" x="3657600" y="4665663"/>
          <p14:tracePt t="71873" x="3643313" y="4637088"/>
          <p14:tracePt t="71881" x="3636963" y="4637088"/>
          <p14:tracePt t="71890" x="3600450" y="4608513"/>
          <p14:tracePt t="71896" x="3543300" y="4586288"/>
          <p14:tracePt t="71896" x="3486150" y="4565650"/>
          <p14:tracePt t="71904" x="3351213" y="4471988"/>
          <p14:tracePt t="71921" x="3228975" y="4429125"/>
          <p14:tracePt t="71938" x="3114675" y="4357688"/>
          <p14:tracePt t="71954" x="3014663" y="4322763"/>
          <p14:tracePt t="71971" x="2879725" y="4257675"/>
          <p14:tracePt t="71987" x="2765425" y="4200525"/>
          <p14:tracePt t="72005" x="2628900" y="4143375"/>
          <p14:tracePt t="72020" x="2465388" y="4100513"/>
          <p14:tracePt t="72038" x="2336800" y="4065588"/>
          <p14:tracePt t="72053" x="2265363" y="4057650"/>
          <p14:tracePt t="72071" x="2243138" y="4057650"/>
          <p14:tracePt t="72087" x="2222500" y="4057650"/>
          <p14:tracePt t="72087" x="2200275" y="4051300"/>
          <p14:tracePt t="72121" x="2179638" y="4051300"/>
          <p14:tracePt t="72122" x="2122488" y="4022725"/>
          <p14:tracePt t="72138" x="2065338" y="4014788"/>
          <p14:tracePt t="72153" x="2057400" y="4008438"/>
          <p14:tracePt t="72171" x="2036763" y="4000500"/>
          <p14:tracePt t="72712" x="2036763" y="3979863"/>
          <p14:tracePt t="72720" x="2022475" y="3929063"/>
          <p14:tracePt t="72723" x="2014538" y="3886200"/>
          <p14:tracePt t="72736" x="1979613" y="3786188"/>
          <p14:tracePt t="72753" x="1971675" y="3722688"/>
          <p14:tracePt t="72770" x="1957388" y="3657600"/>
          <p14:tracePt t="72786" x="1957388" y="3579813"/>
          <p14:tracePt t="72803" x="1957388" y="3422650"/>
          <p14:tracePt t="72819" x="1957388" y="3300413"/>
          <p14:tracePt t="72836" x="1957388" y="3208338"/>
          <p14:tracePt t="72853" x="1900238" y="3094038"/>
          <p14:tracePt t="72870" x="1871663" y="3057525"/>
          <p14:tracePt t="72886" x="1871663" y="3028950"/>
          <p14:tracePt t="72902" x="1865313" y="3000375"/>
          <p14:tracePt t="72919" x="1865313" y="2914650"/>
          <p14:tracePt t="72937" x="1865313" y="2857500"/>
          <p14:tracePt t="72952" x="1865313" y="2814638"/>
          <p14:tracePt t="72970" x="1865313" y="2786063"/>
          <p14:tracePt t="72985" x="1865313" y="2736850"/>
          <p14:tracePt t="73003" x="1865313" y="2693988"/>
          <p14:tracePt t="73019" x="1865313" y="2665413"/>
          <p14:tracePt t="73035" x="1865313" y="2614613"/>
          <p14:tracePt t="73052" x="1879600" y="2565400"/>
          <p14:tracePt t="73069" x="1885950" y="2508250"/>
          <p14:tracePt t="73085" x="1885950" y="2465388"/>
          <p14:tracePt t="73103" x="1885950" y="2436813"/>
          <p14:tracePt t="73118" x="1885950" y="2428875"/>
          <p14:tracePt t="73118" x="1879600" y="2408238"/>
          <p14:tracePt t="73151" x="1857375" y="2386013"/>
          <p14:tracePt t="73153" x="1814513" y="2371725"/>
          <p14:tracePt t="73168" x="1765300" y="2343150"/>
          <p14:tracePt t="73186" x="1743075" y="2336800"/>
          <p14:tracePt t="73202" x="1700213" y="2328863"/>
          <p14:tracePt t="73219" x="1643063" y="2328863"/>
          <p14:tracePt t="73235" x="1565275" y="2343150"/>
          <p14:tracePt t="73252" x="1514475" y="2365375"/>
          <p14:tracePt t="73268" x="1500188" y="2400300"/>
          <p14:tracePt t="73286" x="1500188" y="2479675"/>
          <p14:tracePt t="73301" x="1500188" y="2543175"/>
          <p14:tracePt t="73319" x="1514475" y="2608263"/>
          <p14:tracePt t="73335" x="1543050" y="2628900"/>
          <p14:tracePt t="73352" x="1593850" y="2628900"/>
          <p14:tracePt t="73368" x="1657350" y="2628900"/>
          <p14:tracePt t="73385" x="1785938" y="2565400"/>
          <p14:tracePt t="73401" x="1865313" y="2486025"/>
          <p14:tracePt t="73418" x="1879600" y="2422525"/>
          <p14:tracePt t="73435" x="1879600" y="2365375"/>
          <p14:tracePt t="73452" x="1879600" y="2328863"/>
          <p14:tracePt t="73468" x="1828800" y="2293938"/>
          <p14:tracePt t="73486" x="1722438" y="2271713"/>
          <p14:tracePt t="73502" x="1600200" y="2271713"/>
          <p14:tracePt t="73519" x="1536700" y="2271713"/>
          <p14:tracePt t="73534" x="1508125" y="2300288"/>
          <p14:tracePt t="73551" x="1500188" y="2400300"/>
          <p14:tracePt t="73569" x="1500188" y="2479675"/>
          <p14:tracePt t="73586" x="1565275" y="2528888"/>
          <p14:tracePt t="73602" x="1657350" y="2551113"/>
          <p14:tracePt t="73619" x="1765300" y="2551113"/>
          <p14:tracePt t="73635" x="1871663" y="2522538"/>
          <p14:tracePt t="73652" x="1985963" y="2428875"/>
          <p14:tracePt t="73668" x="2022475" y="2379663"/>
          <p14:tracePt t="73685" x="2022475" y="2328863"/>
          <p14:tracePt t="73701" x="2022475" y="2279650"/>
          <p14:tracePt t="73718" x="2008188" y="2251075"/>
          <p14:tracePt t="73734" x="1943100" y="2236788"/>
          <p14:tracePt t="73751" x="1865313" y="2236788"/>
          <p14:tracePt t="73768" x="1822450" y="2243138"/>
          <p14:tracePt t="73785" x="1808163" y="2279650"/>
          <p14:tracePt t="73801" x="1808163" y="2336800"/>
          <p14:tracePt t="73819" x="1808163" y="2365375"/>
          <p14:tracePt t="73835" x="1828800" y="2400300"/>
          <p14:tracePt t="73852" x="1871663" y="2428875"/>
          <p14:tracePt t="73868" x="1908175" y="2436813"/>
          <p14:tracePt t="73885" x="1914525" y="2443163"/>
          <p14:tracePt t="73921" x="1928813" y="2443163"/>
          <p14:tracePt t="73992" x="1893888" y="2443163"/>
          <p14:tracePt t="74000" x="1871663" y="2443163"/>
          <p14:tracePt t="74008" x="1843088" y="2443163"/>
          <p14:tracePt t="74017" x="1822450" y="2443163"/>
          <p14:tracePt t="74034" x="1808163" y="2428875"/>
          <p14:tracePt t="74051" x="1808163" y="2414588"/>
          <p14:tracePt t="74067" x="1800225" y="2400300"/>
          <p14:tracePt t="74185" x="1800225" y="2393950"/>
          <p14:tracePt t="74197" x="1836738" y="2414588"/>
          <p14:tracePt t="74200" x="1871663" y="2422525"/>
          <p14:tracePt t="74200" x="1879600" y="2428875"/>
          <p14:tracePt t="74209" x="1908175" y="2436813"/>
          <p14:tracePt t="74217" x="1936750" y="2436813"/>
          <p14:tracePt t="74251" x="1965325" y="2443163"/>
          <p14:tracePt t="74252" x="1985963" y="2457450"/>
          <p14:tracePt t="74266" x="2022475" y="2471738"/>
          <p14:tracePt t="74284" x="2065338" y="2479675"/>
          <p14:tracePt t="74300" x="2093913" y="2493963"/>
          <p14:tracePt t="74318" x="2114550" y="2500313"/>
          <p14:tracePt t="74334" x="2136775" y="2514600"/>
          <p14:tracePt t="74350" x="2171700" y="2536825"/>
          <p14:tracePt t="74366" x="2208213" y="2571750"/>
          <p14:tracePt t="74366" x="2228850" y="2593975"/>
          <p14:tracePt t="74385" x="2265363" y="2643188"/>
          <p14:tracePt t="74401" x="2308225" y="2700338"/>
          <p14:tracePt t="74417" x="2365375" y="2814638"/>
          <p14:tracePt t="74434" x="2486025" y="2971800"/>
          <p14:tracePt t="74450" x="2586038" y="3114675"/>
          <p14:tracePt t="74466" x="2657475" y="3157538"/>
          <p14:tracePt t="74484" x="2693988" y="3157538"/>
          <p14:tracePt t="74499" x="2743200" y="3157538"/>
          <p14:tracePt t="74517" x="2808288" y="3157538"/>
          <p14:tracePt t="74533" x="2865438" y="3143250"/>
          <p14:tracePt t="74551" x="2900363" y="3114675"/>
          <p14:tracePt t="74566" x="2936875" y="3079750"/>
          <p14:tracePt t="74583" x="2979738" y="3022600"/>
          <p14:tracePt t="74600" x="3028950" y="2900363"/>
          <p14:tracePt t="74617" x="3051175" y="2822575"/>
          <p14:tracePt t="74633" x="3094038" y="2743200"/>
          <p14:tracePt t="74649" x="3128963" y="2679700"/>
          <p14:tracePt t="74666" x="3171825" y="2622550"/>
          <p14:tracePt t="74683" x="3208338" y="2551113"/>
          <p14:tracePt t="74699" x="3236913" y="2486025"/>
          <p14:tracePt t="74716" x="3294063" y="2414588"/>
          <p14:tracePt t="74732" x="3328988" y="2365375"/>
          <p14:tracePt t="74750" x="3365500" y="2328863"/>
          <p14:tracePt t="74766" x="3400425" y="2293938"/>
          <p14:tracePt t="74784" x="3471863" y="2257425"/>
          <p14:tracePt t="74799" x="3586163" y="2193925"/>
          <p14:tracePt t="74817" x="3657600" y="2165350"/>
          <p14:tracePt t="74833" x="3722688" y="2136775"/>
          <p14:tracePt t="74849" x="3736975" y="2136775"/>
          <p14:tracePt t="74866" x="3751263" y="2122488"/>
          <p14:tracePt t="74883" x="3786188" y="2108200"/>
          <p14:tracePt t="74899" x="3851275" y="2051050"/>
          <p14:tracePt t="74916" x="3879850" y="2014538"/>
          <p14:tracePt t="74932" x="3900488" y="1993900"/>
          <p14:tracePt t="74949" x="3908425" y="1965325"/>
          <p14:tracePt t="74966" x="3914775" y="1951038"/>
          <p14:tracePt t="75025" x="3886200" y="1985963"/>
          <p14:tracePt t="75032" x="3814763" y="2079625"/>
          <p14:tracePt t="75035" x="3743325" y="2228850"/>
          <p14:tracePt t="75049" x="3694113" y="2328863"/>
          <p14:tracePt t="75066" x="3686175" y="2386013"/>
          <p14:tracePt t="75083" x="3686175" y="2393950"/>
          <p14:tracePt t="75100" x="3686175" y="2408238"/>
          <p14:tracePt t="75152" x="3686175" y="2379663"/>
          <p14:tracePt t="75160" x="3736975" y="2257425"/>
          <p14:tracePt t="75170" x="3765550" y="2179638"/>
          <p14:tracePt t="75182" x="3779838" y="2100263"/>
          <p14:tracePt t="75199" x="3794125" y="2079625"/>
          <p14:tracePt t="75256" x="3794125" y="2071688"/>
          <p14:tracePt t="75272" x="3765550" y="2071688"/>
          <p14:tracePt t="75280" x="3729038" y="2093913"/>
          <p14:tracePt t="75296" x="3722688" y="2114550"/>
          <p14:tracePt t="75301" x="3694113" y="2185988"/>
          <p14:tracePt t="75315" x="3686175" y="2228850"/>
          <p14:tracePt t="75333" x="3643313" y="2286000"/>
          <p14:tracePt t="75349" x="3586163" y="2336800"/>
          <p14:tracePt t="75366" x="3514725" y="2365375"/>
          <p14:tracePt t="75382" x="3414713" y="2365375"/>
          <p14:tracePt t="75399" x="3243263" y="2365375"/>
          <p14:tracePt t="75415" x="3051175" y="2365375"/>
          <p14:tracePt t="75415" x="2965450" y="2365375"/>
          <p14:tracePt t="75433" x="2843213" y="2365375"/>
          <p14:tracePt t="75448" x="2786063" y="2365375"/>
          <p14:tracePt t="75466" x="2728913" y="2365375"/>
          <p14:tracePt t="75481" x="2643188" y="2365375"/>
          <p14:tracePt t="75499" x="2557463" y="2393950"/>
          <p14:tracePt t="75515" x="2514600" y="2400300"/>
          <p14:tracePt t="75531" x="2508250" y="2400300"/>
          <p14:tracePt t="75601" x="2486025" y="2386013"/>
          <p14:tracePt t="75608" x="2479675" y="2379663"/>
          <p14:tracePt t="75616" x="2479675" y="2365375"/>
          <p14:tracePt t="75624" x="2471738" y="2351088"/>
          <p14:tracePt t="75624" x="2465388" y="2343150"/>
          <p14:tracePt t="75633" x="2465388" y="2308225"/>
          <p14:tracePt t="75649" x="2465388" y="2265363"/>
          <p14:tracePt t="75666" x="2522538" y="2179638"/>
          <p14:tracePt t="75682" x="2565400" y="2108200"/>
          <p14:tracePt t="75699" x="2579688" y="2093913"/>
          <p14:tracePt t="75715" x="2586038" y="2079625"/>
          <p14:tracePt t="75732" x="2593975" y="2065338"/>
          <p14:tracePt t="75825" x="2600325" y="2071688"/>
          <p14:tracePt t="75832" x="2600325" y="2108200"/>
          <p14:tracePt t="75840" x="2600325" y="2165350"/>
          <p14:tracePt t="75849" x="2600325" y="2193925"/>
          <p14:tracePt t="75856" x="2622550" y="2228850"/>
          <p14:tracePt t="75865" x="2643188" y="2243138"/>
          <p14:tracePt t="75881" x="2686050" y="2243138"/>
          <p14:tracePt t="75898" x="2779713" y="2243138"/>
          <p14:tracePt t="75914" x="2871788" y="2214563"/>
          <p14:tracePt t="75931" x="2951163" y="2151063"/>
          <p14:tracePt t="75947" x="2979738" y="2114550"/>
          <p14:tracePt t="75965" x="2994025" y="2085975"/>
          <p14:tracePt t="75982" x="2994025" y="2057400"/>
          <p14:tracePt t="75999" x="2979738" y="2014538"/>
          <p14:tracePt t="76014" x="2908300" y="1971675"/>
          <p14:tracePt t="76032" x="2843213" y="1957388"/>
          <p14:tracePt t="76047" x="2771775" y="1957388"/>
          <p14:tracePt t="76065" x="2722563" y="1993900"/>
          <p14:tracePt t="76081" x="2722563" y="2100263"/>
          <p14:tracePt t="76098" x="2722563" y="2208213"/>
          <p14:tracePt t="76115" x="2771775" y="2322513"/>
          <p14:tracePt t="76132" x="2871788" y="2393950"/>
          <p14:tracePt t="76148" x="2965450" y="2393950"/>
          <p14:tracePt t="76165" x="3043238" y="2393950"/>
          <p14:tracePt t="76181" x="3108325" y="2357438"/>
          <p14:tracePt t="76198" x="3136900" y="2314575"/>
          <p14:tracePt t="76214" x="3136900" y="2222500"/>
          <p14:tracePt t="76231" x="3122613" y="2114550"/>
          <p14:tracePt t="76247" x="2857500" y="1957388"/>
          <p14:tracePt t="76265" x="2657475" y="1885950"/>
          <p14:tracePt t="76281" x="2551113" y="1885950"/>
          <p14:tracePt t="76297" x="2528888" y="1885950"/>
          <p14:tracePt t="76314" x="2514600" y="1914525"/>
          <p14:tracePt t="76330" x="2514600" y="1993900"/>
          <p14:tracePt t="76347" x="2514600" y="2043113"/>
          <p14:tracePt t="76364" x="2536825" y="2093913"/>
          <p14:tracePt t="76380" x="2565400" y="2100263"/>
          <p14:tracePt t="76398" x="2593975" y="2100263"/>
          <p14:tracePt t="76413" x="2614613" y="2100263"/>
          <p14:tracePt t="76431" x="2657475" y="2100263"/>
          <p14:tracePt t="76447" x="2679700" y="2100263"/>
          <p14:tracePt t="76496" x="2686050" y="2100263"/>
          <p14:tracePt t="76608" x="2693988" y="2100263"/>
          <p14:tracePt t="76623" x="2857500" y="2100263"/>
          <p14:tracePt t="76632" x="2965450" y="2136775"/>
          <p14:tracePt t="76633" x="3057525" y="2171700"/>
          <p14:tracePt t="76647" x="3236913" y="2214563"/>
          <p14:tracePt t="76647" x="3265488" y="2228850"/>
          <p14:tracePt t="76665" x="3322638" y="2243138"/>
          <p14:tracePt t="76680" x="3365500" y="2251075"/>
          <p14:tracePt t="76697" x="3400425" y="2265363"/>
          <p14:tracePt t="76714" x="3465513" y="2286000"/>
          <p14:tracePt t="76731" x="3565525" y="2322513"/>
          <p14:tracePt t="76747" x="3636963" y="2351088"/>
          <p14:tracePt t="76764" x="3671888" y="2379663"/>
          <p14:tracePt t="76780" x="3708400" y="2386013"/>
          <p14:tracePt t="76797" x="3722688" y="2386013"/>
          <p14:tracePt t="76813" x="3729038" y="2386013"/>
          <p14:tracePt t="76830" x="3751263" y="2386013"/>
          <p14:tracePt t="76846" x="3757613" y="2386013"/>
          <p14:tracePt t="76863" x="3765550" y="2386013"/>
          <p14:tracePt t="76880" x="3786188" y="2386013"/>
          <p14:tracePt t="76897" x="3814763" y="2379663"/>
          <p14:tracePt t="76914" x="3829050" y="2379663"/>
          <p14:tracePt t="76930" x="3836988" y="2371725"/>
          <p14:tracePt t="76948" x="3843338" y="2371725"/>
          <p14:tracePt t="77121" x="3851275" y="2365375"/>
          <p14:tracePt t="77129" x="3808413" y="2322513"/>
          <p14:tracePt t="77136" x="3800475" y="2314575"/>
          <p14:tracePt t="77144" x="3771900" y="2293938"/>
          <p14:tracePt t="77146" x="3757613" y="2243138"/>
          <p14:tracePt t="77163" x="3757613" y="2208213"/>
          <p14:tracePt t="77180" x="3743325" y="2185988"/>
          <p14:tracePt t="77196" x="3743325" y="2171700"/>
          <p14:tracePt t="77213" x="3743325" y="2157413"/>
          <p14:tracePt t="77288" x="3736975" y="2151063"/>
          <p14:tracePt t="77296" x="3729038" y="2151063"/>
          <p14:tracePt t="77304" x="3686175" y="2157413"/>
          <p14:tracePt t="77313" x="3657600" y="2193925"/>
          <p14:tracePt t="77330" x="3657600" y="2214563"/>
          <p14:tracePt t="77346" x="3657600" y="2251075"/>
          <p14:tracePt t="77363" x="3714750" y="2257425"/>
          <p14:tracePt t="77379" x="3808413" y="2257425"/>
          <p14:tracePt t="77395" x="3879850" y="2257425"/>
          <p14:tracePt t="77413" x="3908425" y="2257425"/>
          <p14:tracePt t="77472" x="3914775" y="2265363"/>
          <p14:tracePt t="77481" x="3886200" y="2279650"/>
          <p14:tracePt t="77481" x="3857625" y="2293938"/>
          <p14:tracePt t="77497" x="3836988" y="2300288"/>
          <p14:tracePt t="77512" x="3794125" y="2308225"/>
          <p14:tracePt t="77514" x="3771900" y="2308225"/>
          <p14:tracePt t="77529" x="3751263" y="2328863"/>
          <p14:tracePt t="77607" x="3743325" y="2328863"/>
          <p14:tracePt t="77625" x="3729038" y="2328863"/>
          <p14:tracePt t="77634" x="3714750" y="2336800"/>
          <p14:tracePt t="77673" x="3700463" y="2336800"/>
          <p14:tracePt t="77688" x="3679825" y="2343150"/>
          <p14:tracePt t="77706" x="0" y="0"/>
        </p14:tracePtLst>
        <p14:tracePtLst>
          <p14:tracePt t="85190" x="4286250" y="3408363"/>
          <p14:tracePt t="85281" x="4279900" y="3400425"/>
          <p14:tracePt t="85289" x="4271963" y="3400425"/>
          <p14:tracePt t="85296" x="4265613" y="3400425"/>
          <p14:tracePt t="85304" x="4243388" y="3400425"/>
          <p14:tracePt t="85320" x="4229100" y="3400425"/>
          <p14:tracePt t="85336" x="4194175" y="3408363"/>
          <p14:tracePt t="85360" x="4179888" y="3422650"/>
          <p14:tracePt t="85376" x="4151313" y="3429000"/>
          <p14:tracePt t="85384" x="4143375" y="3436938"/>
          <p14:tracePt t="85409" x="4129088" y="3451225"/>
          <p14:tracePt t="85417" x="4122738" y="3457575"/>
          <p14:tracePt t="85450" x="4114800" y="3465513"/>
          <p14:tracePt t="85457" x="4100513" y="3479800"/>
          <p14:tracePt t="85467" x="4094163" y="3494088"/>
          <p14:tracePt t="85520" x="4079875" y="3508375"/>
          <p14:tracePt t="85553" x="4079875" y="3536950"/>
          <p14:tracePt t="85560" x="4079875" y="3543300"/>
          <p14:tracePt t="85568" x="4079875" y="3551238"/>
          <p14:tracePt t="85576" x="4079875" y="3579813"/>
          <p14:tracePt t="85585" x="4094163" y="3594100"/>
          <p14:tracePt t="85632" x="4100513" y="3594100"/>
          <p14:tracePt t="85640" x="4108450" y="3594100"/>
          <p14:tracePt t="85648" x="4122738" y="3594100"/>
          <p14:tracePt t="85657" x="4157663" y="3594100"/>
          <p14:tracePt t="85667" x="4179888" y="3594100"/>
          <p14:tracePt t="85683" x="4194175" y="3594100"/>
          <p14:tracePt t="85701" x="4222750" y="3594100"/>
          <p14:tracePt t="85717" x="4229100" y="3594100"/>
          <p14:tracePt t="85734" x="4243388" y="3594100"/>
          <p14:tracePt t="85750" x="4265613" y="3579813"/>
          <p14:tracePt t="85767" x="4265613" y="3565525"/>
          <p14:tracePt t="85783" x="4265613" y="3522663"/>
          <p14:tracePt t="85801" x="4265613" y="3500438"/>
          <p14:tracePt t="85817" x="4265613" y="3494088"/>
          <p14:tracePt t="85833" x="4265613" y="3486150"/>
          <p14:tracePt t="85851" x="4265613" y="3479800"/>
          <p14:tracePt t="85888" x="4257675" y="3479800"/>
          <p14:tracePt t="85901" x="4229100" y="3479800"/>
          <p14:tracePt t="85902" x="4214813" y="3479800"/>
          <p14:tracePt t="85916" x="4194175" y="3479800"/>
          <p14:tracePt t="85934" x="4186238" y="3479800"/>
          <p14:tracePt t="85950" x="4179888" y="3479800"/>
          <p14:tracePt t="85966" x="4157663" y="3494088"/>
          <p14:tracePt t="85984" x="4143375" y="3543300"/>
          <p14:tracePt t="86000" x="4143375" y="3586163"/>
          <p14:tracePt t="86016" x="4151313" y="3614738"/>
          <p14:tracePt t="86063" x="4157663" y="3622675"/>
          <p14:tracePt t="86073" x="4165600" y="3622675"/>
          <p14:tracePt t="86074" x="4186238" y="3622675"/>
          <p14:tracePt t="86083" x="4200525" y="3622675"/>
          <p14:tracePt t="86100" x="4229100" y="3622675"/>
          <p14:tracePt t="86116" x="4251325" y="3614738"/>
          <p14:tracePt t="86134" x="4265613" y="3579813"/>
          <p14:tracePt t="86150" x="4265613" y="3536950"/>
          <p14:tracePt t="86167" x="4265613" y="3479800"/>
          <p14:tracePt t="86183" x="4251325" y="3443288"/>
          <p14:tracePt t="86183" x="4222750" y="3429000"/>
          <p14:tracePt t="86200" x="4186238" y="3414713"/>
          <p14:tracePt t="86216" x="4171950" y="3414713"/>
          <p14:tracePt t="86234" x="4143375" y="3414713"/>
          <p14:tracePt t="86250" x="4114800" y="3414713"/>
          <p14:tracePt t="86267" x="4100513" y="3422650"/>
          <p14:tracePt t="86283" x="4100513" y="3451225"/>
          <p14:tracePt t="86300" x="4100513" y="3494088"/>
          <p14:tracePt t="86316" x="4100513" y="3529013"/>
          <p14:tracePt t="86333" x="4114800" y="3571875"/>
          <p14:tracePt t="86349" x="4143375" y="3579813"/>
          <p14:tracePt t="86366" x="4165600" y="3579813"/>
          <p14:tracePt t="86383" x="4200525" y="3579813"/>
          <p14:tracePt t="86383" x="4208463" y="3579813"/>
          <p14:tracePt t="86401" x="4229100" y="3579813"/>
          <p14:tracePt t="86416" x="4243388" y="3536950"/>
          <p14:tracePt t="86433" x="4243388" y="3465513"/>
          <p14:tracePt t="86449" x="4243388" y="3422650"/>
          <p14:tracePt t="86467" x="4237038" y="3365500"/>
          <p14:tracePt t="86482" x="4186238" y="3328988"/>
          <p14:tracePt t="86500" x="4171950" y="3322638"/>
          <p14:tracePt t="86544" x="4151313" y="3322638"/>
          <p14:tracePt t="86576" x="4137025" y="3343275"/>
          <p14:tracePt t="86584" x="4137025" y="3429000"/>
          <p14:tracePt t="86600" x="4137025" y="3471863"/>
          <p14:tracePt t="86601" x="4151313" y="3494088"/>
          <p14:tracePt t="86617" x="4157663" y="3529013"/>
          <p14:tracePt t="86633" x="4179888" y="3536950"/>
          <p14:tracePt t="86688" x="4186238" y="3536950"/>
          <p14:tracePt t="86690" x="4194175" y="3536950"/>
          <p14:tracePt t="86700" x="4208463" y="3536950"/>
          <p14:tracePt t="86716" x="4229100" y="3522663"/>
          <p14:tracePt t="86733" x="4229100" y="3494088"/>
          <p14:tracePt t="86749" x="4229100" y="3479800"/>
          <p14:tracePt t="86766" x="4229100" y="3465513"/>
          <p14:tracePt t="86825" x="4222750" y="3457575"/>
          <p14:tracePt t="86825" x="4214813" y="3451225"/>
          <p14:tracePt t="86872" x="4208463" y="3451225"/>
          <p14:tracePt t="86884" x="4186238" y="3479800"/>
          <p14:tracePt t="86904" x="4186238" y="3494088"/>
          <p14:tracePt t="86920" x="4186238" y="3508375"/>
          <p14:tracePt t="86936" x="4194175" y="3514725"/>
          <p14:tracePt t="86952" x="4200525" y="3522663"/>
          <p14:tracePt t="86968" x="4214813" y="3522663"/>
          <p14:tracePt t="87000" x="4222750" y="3522663"/>
          <p14:tracePt t="87033" x="4237038" y="3522663"/>
          <p14:tracePt t="87048" x="4237038" y="3494088"/>
          <p14:tracePt t="87052" x="4237038" y="3486150"/>
          <p14:tracePt t="87066" x="4214813" y="3465513"/>
          <p14:tracePt t="87081" x="4194175" y="3451225"/>
          <p14:tracePt t="87099" x="4151313" y="3436938"/>
          <p14:tracePt t="87115" x="4129088" y="3436938"/>
          <p14:tracePt t="87132" x="4108450" y="3436938"/>
          <p14:tracePt t="87184" x="4100513" y="3436938"/>
          <p14:tracePt t="87186" x="4100513" y="3486150"/>
          <p14:tracePt t="87200" x="4100513" y="3500438"/>
          <p14:tracePt t="87201" x="4114800" y="3543300"/>
          <p14:tracePt t="87215" x="4157663" y="3579813"/>
          <p14:tracePt t="87232" x="4171950" y="3600450"/>
          <p14:tracePt t="87249" x="4186238" y="3600450"/>
          <p14:tracePt t="87296" x="4194175" y="3600450"/>
          <p14:tracePt t="87305" x="4208463" y="3600450"/>
          <p14:tracePt t="87312" x="4214813" y="3600450"/>
          <p14:tracePt t="87344" x="4237038" y="3586163"/>
          <p14:tracePt t="87353" x="4237038" y="3536950"/>
          <p14:tracePt t="87353" x="4237038" y="3508375"/>
          <p14:tracePt t="87365" x="4237038" y="3465513"/>
          <p14:tracePt t="87381" x="4222750" y="3422650"/>
          <p14:tracePt t="87398" x="4214813" y="3394075"/>
          <p14:tracePt t="87415" x="4208463" y="3379788"/>
          <p14:tracePt t="87431" x="4194175" y="3371850"/>
          <p14:tracePt t="87448" x="4179888" y="3371850"/>
          <p14:tracePt t="87465" x="4157663" y="3371850"/>
          <p14:tracePt t="87481" x="4143375" y="3371850"/>
          <p14:tracePt t="87498" x="4137025" y="3371850"/>
          <p14:tracePt t="87515" x="4108450" y="3371850"/>
          <p14:tracePt t="87532" x="4100513" y="3386138"/>
          <p14:tracePt t="87548" x="4100513" y="3400425"/>
          <p14:tracePt t="87565" x="4100513" y="3429000"/>
          <p14:tracePt t="87581" x="4108450" y="3436938"/>
          <p14:tracePt t="87597" x="4129088" y="3436938"/>
          <p14:tracePt t="87615" x="4137025" y="3436938"/>
          <p14:tracePt t="87631" x="4171950" y="3436938"/>
          <p14:tracePt t="87648" x="4186238" y="3436938"/>
          <p14:tracePt t="87696" x="4194175" y="3436938"/>
          <p14:tracePt t="87704" x="4194175" y="3429000"/>
          <p14:tracePt t="87712" x="4194175" y="3400425"/>
          <p14:tracePt t="87714" x="4194175" y="3386138"/>
          <p14:tracePt t="87731" x="4186238" y="3379788"/>
          <p14:tracePt t="87748" x="4179888" y="3379788"/>
          <p14:tracePt t="87764" x="4143375" y="3379788"/>
          <p14:tracePt t="87780" x="4129088" y="3394075"/>
          <p14:tracePt t="87798" x="4094163" y="3408363"/>
          <p14:tracePt t="87815" x="4094163" y="3429000"/>
          <p14:tracePt t="87830" x="4094163" y="3457575"/>
          <p14:tracePt t="87830" x="4094163" y="3465513"/>
          <p14:tracePt t="87848" x="4108450" y="3514725"/>
          <p14:tracePt t="87865" x="4122738" y="3536950"/>
          <p14:tracePt t="87881" x="4129088" y="3551238"/>
          <p14:tracePt t="87897" x="4143375" y="3557588"/>
          <p14:tracePt t="87915" x="4165600" y="3557588"/>
          <p14:tracePt t="87931" x="4171950" y="3557588"/>
          <p14:tracePt t="87948" x="4186238" y="3557588"/>
          <p14:tracePt t="87964" x="4194175" y="3551238"/>
          <p14:tracePt t="87981" x="4208463" y="3536950"/>
          <p14:tracePt t="87997" x="4214813" y="3529013"/>
          <p14:tracePt t="88136" x="4222750" y="3522663"/>
          <p14:tracePt t="88152" x="4229100" y="3522663"/>
          <p14:tracePt t="88164" x="4237038" y="3522663"/>
          <p14:tracePt t="88256" x="4243388" y="3522663"/>
          <p14:tracePt t="88264" x="4251325" y="3522663"/>
          <p14:tracePt t="88273" x="4257675" y="3522663"/>
          <p14:tracePt t="88280" x="4265613" y="3508375"/>
          <p14:tracePt t="88297" x="4286250" y="3471863"/>
          <p14:tracePt t="88315" x="4286250" y="3436938"/>
          <p14:tracePt t="88330" x="4286250" y="3422650"/>
          <p14:tracePt t="88347" x="4286250" y="3408363"/>
          <p14:tracePt t="88363" x="4286250" y="3394075"/>
          <p14:tracePt t="88380" x="4286250" y="3386138"/>
          <p14:tracePt t="88396" x="4279900" y="3379788"/>
          <p14:tracePt t="88497" x="4265613" y="3379788"/>
          <p14:tracePt t="88608" x="4257675" y="3379788"/>
          <p14:tracePt t="88609" x="4251325" y="3379788"/>
          <p14:tracePt t="88664" x="4243388" y="3379788"/>
          <p14:tracePt t="88680" x="4237038" y="3371850"/>
          <p14:tracePt t="88688" x="4229100" y="3365500"/>
          <p14:tracePt t="88697" x="4222750" y="3365500"/>
          <p14:tracePt t="88702" x="4214813" y="3365500"/>
          <p14:tracePt t="88744" x="4208463" y="3357563"/>
          <p14:tracePt t="88752" x="4186238" y="3357563"/>
          <p14:tracePt t="88792" x="4179888" y="3357563"/>
          <p14:tracePt t="88800" x="4171950" y="3357563"/>
          <p14:tracePt t="88817" x="4165600" y="3357563"/>
          <p14:tracePt t="88832" x="4151313" y="3357563"/>
          <p14:tracePt t="88849" x="4143375" y="3357563"/>
          <p14:tracePt t="88880" x="4137025" y="3357563"/>
          <p14:tracePt t="88888" x="4122738" y="3357563"/>
          <p14:tracePt t="88920" x="4114800" y="3357563"/>
          <p14:tracePt t="88984" x="4108450" y="3365500"/>
          <p14:tracePt t="88992" x="4100513" y="3371850"/>
          <p14:tracePt t="89008" x="4094163" y="3379788"/>
          <p14:tracePt t="89041" x="4086225" y="3394075"/>
          <p14:tracePt t="89059" x="4086225" y="3408363"/>
          <p14:tracePt t="89066" x="4086225" y="3429000"/>
          <p14:tracePt t="89106" x="4086225" y="3436938"/>
          <p14:tracePt t="89114" x="4086225" y="3443288"/>
          <p14:tracePt t="89130" x="4086225" y="3451225"/>
          <p14:tracePt t="89131" x="4094163" y="3471863"/>
          <p14:tracePt t="89147" x="4108450" y="3494088"/>
          <p14:tracePt t="89163" x="4114800" y="3500438"/>
          <p14:tracePt t="89180" x="4137025" y="3522663"/>
          <p14:tracePt t="89196" x="4143375" y="3529013"/>
          <p14:tracePt t="89232" x="4151313" y="3536950"/>
          <p14:tracePt t="89249" x="4157663" y="3543300"/>
          <p14:tracePt t="89250" x="4165600" y="3551238"/>
          <p14:tracePt t="89263" x="4179888" y="3565525"/>
          <p14:tracePt t="89280" x="4186238" y="3571875"/>
          <p14:tracePt t="89296" x="4194175" y="3579813"/>
          <p14:tracePt t="89337" x="4200525" y="3594100"/>
          <p14:tracePt t="89393" x="4208463" y="3594100"/>
          <p14:tracePt t="89457" x="4214813" y="3594100"/>
          <p14:tracePt t="89489" x="4237038" y="3594100"/>
          <p14:tracePt t="89505" x="4243388" y="3586163"/>
          <p14:tracePt t="89522" x="4251325" y="3586163"/>
          <p14:tracePt t="89537" x="4257675" y="3579813"/>
          <p14:tracePt t="89553" x="4265613" y="3571875"/>
          <p14:tracePt t="89561" x="4271963" y="3565525"/>
          <p14:tracePt t="89566" x="4279900" y="3557588"/>
          <p14:tracePt t="89580" x="4294188" y="3543300"/>
          <p14:tracePt t="89596" x="4300538" y="3522663"/>
          <p14:tracePt t="89641" x="4308475" y="3508375"/>
          <p14:tracePt t="89697" x="4308475" y="3494088"/>
          <p14:tracePt t="89705" x="4308475" y="3479800"/>
          <p14:tracePt t="89722" x="4308475" y="3471863"/>
          <p14:tracePt t="89737" x="4308475" y="3465513"/>
          <p14:tracePt t="89753" x="4308475" y="3451225"/>
          <p14:tracePt t="89769" x="4308475" y="3443288"/>
          <p14:tracePt t="89778" x="4308475" y="3436938"/>
          <p14:tracePt t="89779" x="4308475" y="3422650"/>
          <p14:tracePt t="89796" x="4294188" y="3408363"/>
          <p14:tracePt t="89812" x="4279900" y="3394075"/>
          <p14:tracePt t="89829" x="4265613" y="3386138"/>
          <p14:tracePt t="89846" x="4257675" y="3386138"/>
          <p14:tracePt t="89862" x="4237038" y="3365500"/>
          <p14:tracePt t="89897" x="4229100" y="3365500"/>
          <p14:tracePt t="89899" x="4222750" y="3365500"/>
          <p14:tracePt t="89953" x="4214813" y="3365500"/>
          <p14:tracePt t="89985" x="4208463" y="3365500"/>
          <p14:tracePt t="89993" x="4194175" y="3365500"/>
          <p14:tracePt t="90001" x="4186238" y="3365500"/>
          <p14:tracePt t="90017" x="4171950" y="3371850"/>
          <p14:tracePt t="90023" x="4165600" y="3379788"/>
          <p14:tracePt t="90081" x="4165600" y="3394075"/>
          <p14:tracePt t="90185" x="4165600" y="3408363"/>
          <p14:tracePt t="90202" x="4171950" y="3408363"/>
          <p14:tracePt t="90233" x="4179888" y="3408363"/>
          <p14:tracePt t="90720" x="4186238" y="3408363"/>
          <p14:tracePt t="90729" x="4186238" y="3394075"/>
          <p14:tracePt t="90737" x="4186238" y="3365500"/>
          <p14:tracePt t="90745" x="4186238" y="3357563"/>
          <p14:tracePt t="90750" x="4186238" y="3343275"/>
          <p14:tracePt t="90761" x="4186238" y="3336925"/>
          <p14:tracePt t="90778" x="4186238" y="3328988"/>
          <p14:tracePt t="90816" x="4186238" y="3314700"/>
          <p14:tracePt t="90828" x="4186238" y="3279775"/>
          <p14:tracePt t="90829" x="4194175" y="3236913"/>
          <p14:tracePt t="90844" x="4194175" y="3194050"/>
          <p14:tracePt t="90860" x="4200525" y="3157538"/>
          <p14:tracePt t="90877" x="4200525" y="3128963"/>
          <p14:tracePt t="90894" x="4222750" y="3100388"/>
          <p14:tracePt t="90910" x="4222750" y="3086100"/>
          <p14:tracePt t="90927" x="4222750" y="3065463"/>
          <p14:tracePt t="90944" x="4222750" y="3036888"/>
          <p14:tracePt t="90944" x="4222750" y="3028950"/>
          <p14:tracePt t="91089" x="4200525" y="3022600"/>
          <p14:tracePt t="91098" x="4122738" y="3022600"/>
          <p14:tracePt t="91105" x="4071938" y="3022600"/>
          <p14:tracePt t="91105" x="4051300" y="3022600"/>
          <p14:tracePt t="91113" x="4014788" y="3022600"/>
          <p14:tracePt t="91127" x="3957638" y="3022600"/>
          <p14:tracePt t="91144" x="3937000" y="3036888"/>
          <p14:tracePt t="91144" x="3929063" y="3036888"/>
          <p14:tracePt t="91162" x="3922713" y="3036888"/>
          <p14:tracePt t="91177" x="3879850" y="3036888"/>
          <p14:tracePt t="91193" x="3800475" y="3022600"/>
          <p14:tracePt t="91210" x="3714750" y="2979738"/>
          <p14:tracePt t="91227" x="3636963" y="2979738"/>
          <p14:tracePt t="91243" x="3514725" y="2957513"/>
          <p14:tracePt t="91260" x="3429000" y="2922588"/>
          <p14:tracePt t="91276" x="3379788" y="2900363"/>
          <p14:tracePt t="91293" x="3365500" y="2900363"/>
          <p14:tracePt t="91310" x="3343275" y="2886075"/>
          <p14:tracePt t="91326" x="3336925" y="2886075"/>
          <p14:tracePt t="91344" x="3300413" y="2871788"/>
          <p14:tracePt t="91360" x="3251200" y="2836863"/>
          <p14:tracePt t="91393" x="3208338" y="2822575"/>
          <p14:tracePt t="91394" x="3194050" y="2794000"/>
          <p14:tracePt t="91411" x="3165475" y="2751138"/>
          <p14:tracePt t="91427" x="3143250" y="2708275"/>
          <p14:tracePt t="91444" x="3114675" y="2622550"/>
          <p14:tracePt t="91460" x="3094038" y="2565400"/>
          <p14:tracePt t="91477" x="3079750" y="2522538"/>
          <p14:tracePt t="91493" x="3079750" y="2465388"/>
          <p14:tracePt t="91510" x="3079750" y="2408238"/>
          <p14:tracePt t="91526" x="3079750" y="2343150"/>
          <p14:tracePt t="91543" x="3079750" y="2279650"/>
          <p14:tracePt t="91559" x="3079750" y="2243138"/>
          <p14:tracePt t="91559" x="3079750" y="2228850"/>
          <p14:tracePt t="91594" x="3079750" y="2200275"/>
          <p14:tracePt t="91595" x="3094038" y="2185988"/>
          <p14:tracePt t="91610" x="3128963" y="2143125"/>
          <p14:tracePt t="91626" x="3179763" y="2100263"/>
          <p14:tracePt t="91644" x="3236913" y="2071688"/>
          <p14:tracePt t="91659" x="3265488" y="2057400"/>
          <p14:tracePt t="91677" x="3300413" y="2051050"/>
          <p14:tracePt t="91692" x="3371850" y="2008188"/>
          <p14:tracePt t="91710" x="3429000" y="2000250"/>
          <p14:tracePt t="91726" x="3514725" y="1965325"/>
          <p14:tracePt t="91743" x="3608388" y="1943100"/>
          <p14:tracePt t="91759" x="3686175" y="1936750"/>
          <p14:tracePt t="91776" x="3736975" y="1908175"/>
          <p14:tracePt t="91793" x="3751263" y="1908175"/>
          <p14:tracePt t="91809" x="3814763" y="1893888"/>
          <p14:tracePt t="91826" x="3871913" y="1871663"/>
          <p14:tracePt t="91843" x="3929063" y="1857375"/>
          <p14:tracePt t="91860" x="3986213" y="1843088"/>
          <p14:tracePt t="91877" x="4037013" y="1822450"/>
          <p14:tracePt t="91892" x="4071938" y="1814513"/>
          <p14:tracePt t="91910" x="4143375" y="1800225"/>
          <p14:tracePt t="91926" x="4200525" y="1800225"/>
          <p14:tracePt t="91943" x="4243388" y="1800225"/>
          <p14:tracePt t="91959" x="4300538" y="1779588"/>
          <p14:tracePt t="91976" x="4343400" y="1771650"/>
          <p14:tracePt t="91992" x="4394200" y="1757363"/>
          <p14:tracePt t="92010" x="4437063" y="1757363"/>
          <p14:tracePt t="92026" x="4508500" y="1757363"/>
          <p14:tracePt t="92043" x="4557713" y="1757363"/>
          <p14:tracePt t="92059" x="4614863" y="1757363"/>
          <p14:tracePt t="92076" x="4651375" y="1757363"/>
          <p14:tracePt t="92092" x="4686300" y="1771650"/>
          <p14:tracePt t="92109" x="4714875" y="1779588"/>
          <p14:tracePt t="92125" x="4765675" y="1808163"/>
          <p14:tracePt t="92144" x="4822825" y="1851025"/>
          <p14:tracePt t="92158" x="4894263" y="1885950"/>
          <p14:tracePt t="92176" x="4972050" y="1928813"/>
          <p14:tracePt t="92192" x="5000625" y="1943100"/>
          <p14:tracePt t="92209" x="5029200" y="1957388"/>
          <p14:tracePt t="92225" x="5037138" y="1965325"/>
          <p14:tracePt t="92243" x="5065713" y="1979613"/>
          <p14:tracePt t="92258" x="5080000" y="2008188"/>
          <p14:tracePt t="92276" x="5114925" y="2057400"/>
          <p14:tracePt t="92292" x="5143500" y="2114550"/>
          <p14:tracePt t="92309" x="5151438" y="2136775"/>
          <p14:tracePt t="92326" x="5151438" y="2165350"/>
          <p14:tracePt t="92343" x="5151438" y="2200275"/>
          <p14:tracePt t="92358" x="5151438" y="2222500"/>
          <p14:tracePt t="92375" x="5151438" y="2228850"/>
          <p14:tracePt t="92425" x="5151438" y="2257425"/>
          <p14:tracePt t="92425" x="5143500" y="2265363"/>
          <p14:tracePt t="92449" x="5137150" y="2279650"/>
          <p14:tracePt t="92457" x="5129213" y="2286000"/>
          <p14:tracePt t="92465" x="5122863" y="2300288"/>
          <p14:tracePt t="92475" x="5114925" y="2328863"/>
          <p14:tracePt t="92491" x="5108575" y="2336800"/>
          <p14:tracePt t="92509" x="5094288" y="2351088"/>
          <p14:tracePt t="92525" x="5080000" y="2365375"/>
          <p14:tracePt t="92542" x="5065713" y="2386013"/>
          <p14:tracePt t="92558" x="5057775" y="2408238"/>
          <p14:tracePt t="92601" x="5037138" y="2422525"/>
          <p14:tracePt t="92610" x="5029200" y="2428875"/>
          <p14:tracePt t="92617" x="5022850" y="2436813"/>
          <p14:tracePt t="92625" x="4957763" y="2493963"/>
          <p14:tracePt t="92642" x="4908550" y="2536825"/>
          <p14:tracePt t="92658" x="4857750" y="2586038"/>
          <p14:tracePt t="92674" x="4837113" y="2608263"/>
          <p14:tracePt t="92692" x="4800600" y="2636838"/>
          <p14:tracePt t="92708" x="4779963" y="2657475"/>
          <p14:tracePt t="92724" x="4743450" y="2693988"/>
          <p14:tracePt t="92742" x="4714875" y="2714625"/>
          <p14:tracePt t="92758" x="4657725" y="2743200"/>
          <p14:tracePt t="92775" x="4600575" y="2771775"/>
          <p14:tracePt t="92792" x="4514850" y="2828925"/>
          <p14:tracePt t="92792" x="4471988" y="2836863"/>
          <p14:tracePt t="92809" x="4422775" y="2836863"/>
          <p14:tracePt t="92825" x="4322763" y="2879725"/>
          <p14:tracePt t="92842" x="4229100" y="2900363"/>
          <p14:tracePt t="92858" x="4137025" y="2900363"/>
          <p14:tracePt t="92874" x="4051300" y="2900363"/>
          <p14:tracePt t="92890" x="3943350" y="2900363"/>
          <p14:tracePt t="92907" x="3865563" y="2900363"/>
          <p14:tracePt t="92924" x="3808413" y="2886075"/>
          <p14:tracePt t="92942" x="3779838" y="2865438"/>
          <p14:tracePt t="92957" x="3714750" y="2822575"/>
          <p14:tracePt t="92975" x="3614738" y="2743200"/>
          <p14:tracePt t="92991" x="3494088" y="2657475"/>
          <p14:tracePt t="93008" x="3457575" y="2622550"/>
          <p14:tracePt t="93024" x="3436938" y="2586038"/>
          <p14:tracePt t="93041" x="3436938" y="2528888"/>
          <p14:tracePt t="93057" x="3436938" y="2465388"/>
          <p14:tracePt t="93074" x="3443288" y="2393950"/>
          <p14:tracePt t="93090" x="3494088" y="2293938"/>
          <p14:tracePt t="93107" x="3565525" y="2208213"/>
          <p14:tracePt t="93124" x="3643313" y="2114550"/>
          <p14:tracePt t="93141" x="3751263" y="2022475"/>
          <p14:tracePt t="93157" x="3871913" y="1951038"/>
          <p14:tracePt t="93174" x="4008438" y="1857375"/>
          <p14:tracePt t="93191" x="4108450" y="1828800"/>
          <p14:tracePt t="93208" x="4208463" y="1793875"/>
          <p14:tracePt t="93224" x="4286250" y="1779588"/>
          <p14:tracePt t="93224" x="4337050" y="1779588"/>
          <p14:tracePt t="93242" x="4414838" y="1779588"/>
          <p14:tracePt t="93258" x="4500563" y="1785938"/>
          <p14:tracePt t="93274" x="4622800" y="1828800"/>
          <p14:tracePt t="93290" x="4757738" y="1928813"/>
          <p14:tracePt t="93307" x="4851400" y="2014538"/>
          <p14:tracePt t="93324" x="4922838" y="2071688"/>
          <p14:tracePt t="93341" x="4943475" y="2122488"/>
          <p14:tracePt t="93358" x="4951413" y="2179638"/>
          <p14:tracePt t="93374" x="4972050" y="2236788"/>
          <p14:tracePt t="93391" x="4957763" y="2300288"/>
          <p14:tracePt t="93407" x="4922838" y="2351088"/>
          <p14:tracePt t="93424" x="4837113" y="2393950"/>
          <p14:tracePt t="93441" x="4722813" y="2428875"/>
          <p14:tracePt t="93457" x="4608513" y="2443163"/>
          <p14:tracePt t="93473" x="4479925" y="2443163"/>
          <p14:tracePt t="93491" x="4394200" y="2443163"/>
          <p14:tracePt t="93507" x="4337050" y="2428875"/>
          <p14:tracePt t="93524" x="4265613" y="2422525"/>
          <p14:tracePt t="93540" x="4251325" y="2414588"/>
          <p14:tracePt t="93557" x="4214813" y="2408238"/>
          <p14:tracePt t="93573" x="4186238" y="2408238"/>
          <p14:tracePt t="93591" x="4129088" y="2408238"/>
          <p14:tracePt t="93606" x="4071938" y="2408238"/>
          <p14:tracePt t="93623" x="3994150" y="2428875"/>
          <p14:tracePt t="93641" x="3937000" y="2457450"/>
          <p14:tracePt t="93657" x="3851275" y="2508250"/>
          <p14:tracePt t="93674" x="3751263" y="2571750"/>
          <p14:tracePt t="93691" x="3629025" y="2643188"/>
          <p14:tracePt t="93706" x="3494088" y="2722563"/>
          <p14:tracePt t="93724" x="3357563" y="2808288"/>
          <p14:tracePt t="93740" x="3151188" y="2943225"/>
          <p14:tracePt t="93757" x="2965450" y="3051175"/>
          <p14:tracePt t="93773" x="2794000" y="3171825"/>
          <p14:tracePt t="93790" x="2686050" y="3236913"/>
          <p14:tracePt t="93806" x="2551113" y="3314700"/>
          <p14:tracePt t="93824" x="2451100" y="3343275"/>
          <p14:tracePt t="93839" x="2322513" y="3379788"/>
          <p14:tracePt t="93839" x="2265363" y="3408363"/>
          <p14:tracePt t="93857" x="2185988" y="3414713"/>
          <p14:tracePt t="93873" x="2151063" y="3422650"/>
          <p14:tracePt t="93890" x="2143125" y="3429000"/>
          <p14:tracePt t="93906" x="2128838" y="3429000"/>
          <p14:tracePt t="93924" x="2100263" y="3443288"/>
          <p14:tracePt t="93939" x="2085975" y="3457575"/>
          <p14:tracePt t="93956" x="2071688" y="3457575"/>
          <p14:tracePt t="94145" x="2065338" y="3457575"/>
          <p14:tracePt t="94465" x="2065338" y="3451225"/>
          <p14:tracePt t="94482" x="2071688" y="3436938"/>
          <p14:tracePt t="94497" x="2085975" y="3429000"/>
          <p14:tracePt t="94529" x="2093913" y="3429000"/>
          <p14:tracePt t="95905" x="2108200" y="3429000"/>
          <p14:tracePt t="95906" x="2208213" y="3400425"/>
          <p14:tracePt t="95937" x="2271713" y="3394075"/>
          <p14:tracePt t="95938" x="2357438" y="3357563"/>
          <p14:tracePt t="95953" x="2422525" y="3351213"/>
          <p14:tracePt t="95971" x="2514600" y="3336925"/>
          <p14:tracePt t="95987" x="2571750" y="3328988"/>
          <p14:tracePt t="96005" x="2636838" y="3300413"/>
          <p14:tracePt t="96020" x="2665413" y="3294063"/>
          <p14:tracePt t="96037" x="2722563" y="3265488"/>
          <p14:tracePt t="96053" x="2771775" y="3243263"/>
          <p14:tracePt t="96071" x="2814638" y="3214688"/>
          <p14:tracePt t="96086" x="2871788" y="3200400"/>
          <p14:tracePt t="96104" x="2886075" y="3200400"/>
          <p14:tracePt t="96119" x="2908300" y="3200400"/>
          <p14:tracePt t="96137" x="2943225" y="3200400"/>
          <p14:tracePt t="96153" x="3000375" y="3200400"/>
          <p14:tracePt t="96170" x="3079750" y="3214688"/>
          <p14:tracePt t="96186" x="3171825" y="3222625"/>
          <p14:tracePt t="96204" x="3265488" y="3228975"/>
          <p14:tracePt t="96219" x="3336925" y="3228975"/>
          <p14:tracePt t="96237" x="3394075" y="3228975"/>
          <p14:tracePt t="96253" x="3451225" y="3228975"/>
          <p14:tracePt t="96270" x="3508375" y="3208338"/>
          <p14:tracePt t="96286" x="3571875" y="3200400"/>
          <p14:tracePt t="96304" x="3614738" y="3200400"/>
          <p14:tracePt t="96319" x="3643313" y="3194050"/>
          <p14:tracePt t="96337" x="3700463" y="3165475"/>
          <p14:tracePt t="96401" x="3708400" y="3165475"/>
          <p14:tracePt t="96410" x="3722688" y="3165475"/>
          <p14:tracePt t="96418" x="3736975" y="3194050"/>
          <p14:tracePt t="96425" x="3736975" y="3271838"/>
          <p14:tracePt t="96436" x="3736975" y="3379788"/>
          <p14:tracePt t="96452" x="3736975" y="3471863"/>
          <p14:tracePt t="96470" x="3736975" y="3586163"/>
          <p14:tracePt t="96485" x="3751263" y="3657600"/>
          <p14:tracePt t="96503" x="3771900" y="3686175"/>
          <p14:tracePt t="96519" x="3786188" y="3686175"/>
          <p14:tracePt t="96536" x="3808413" y="3686175"/>
          <p14:tracePt t="96552" x="3879850" y="3686175"/>
          <p14:tracePt t="96570" x="3965575" y="3657600"/>
          <p14:tracePt t="96585" x="4051300" y="3594100"/>
          <p14:tracePt t="96602" x="4108450" y="3494088"/>
          <p14:tracePt t="96619" x="4114800" y="3408363"/>
          <p14:tracePt t="96636" x="4114800" y="3371850"/>
          <p14:tracePt t="96689" x="4108450" y="3365500"/>
          <p14:tracePt t="96697" x="4079875" y="3379788"/>
          <p14:tracePt t="96704" x="4057650" y="3394075"/>
          <p14:tracePt t="96718" x="4051300" y="3414713"/>
          <p14:tracePt t="96721" x="4029075" y="3522663"/>
          <p14:tracePt t="96735" x="4008438" y="3614738"/>
          <p14:tracePt t="96753" x="4008438" y="3679825"/>
          <p14:tracePt t="96770" x="4008438" y="3694113"/>
          <p14:tracePt t="96785" x="4008438" y="3700463"/>
          <p14:tracePt t="96802" x="4057650" y="3700463"/>
          <p14:tracePt t="96819" x="4108450" y="3657600"/>
          <p14:tracePt t="96835" x="4151313" y="3551238"/>
          <p14:tracePt t="96852" x="4165600" y="3457575"/>
          <p14:tracePt t="96869" x="4165600" y="3394075"/>
          <p14:tracePt t="96885" x="4151313" y="3322638"/>
          <p14:tracePt t="96902" x="4100513" y="3271838"/>
          <p14:tracePt t="96918" x="4057650" y="3251200"/>
          <p14:tracePt t="96935" x="4000500" y="3251200"/>
          <p14:tracePt t="96952" x="3914775" y="3251200"/>
          <p14:tracePt t="96969" x="3894138" y="3294063"/>
          <p14:tracePt t="96986" x="3894138" y="3343275"/>
          <p14:tracePt t="97002" x="3894138" y="3394075"/>
          <p14:tracePt t="97019" x="3937000" y="3443288"/>
          <p14:tracePt t="97035" x="3965575" y="3451225"/>
          <p14:tracePt t="97051" x="4000500" y="3451225"/>
          <p14:tracePt t="97068" x="4065588" y="3451225"/>
          <p14:tracePt t="97085" x="4114800" y="3414713"/>
          <p14:tracePt t="97101" x="4157663" y="3365500"/>
          <p14:tracePt t="97118" x="4157663" y="3328988"/>
          <p14:tracePt t="97135" x="4151313" y="3279775"/>
          <p14:tracePt t="97152" x="4094163" y="3251200"/>
          <p14:tracePt t="97168" x="3986213" y="3236913"/>
          <p14:tracePt t="97185" x="3894138" y="3236913"/>
          <p14:tracePt t="97201" x="3779838" y="3279775"/>
          <p14:tracePt t="97219" x="3714750" y="3328988"/>
          <p14:tracePt t="97235" x="3679825" y="3357563"/>
          <p14:tracePt t="97321" x="3686175" y="3365500"/>
          <p14:tracePt t="97330" x="3708400" y="3351213"/>
          <p14:tracePt t="97337" x="3714750" y="3343275"/>
          <p14:tracePt t="97369" x="3722688" y="3336925"/>
          <p14:tracePt t="97377" x="3694113" y="3322638"/>
          <p14:tracePt t="97383" x="3686175" y="3322638"/>
          <p14:tracePt t="97388" x="3643313" y="3322638"/>
          <p14:tracePt t="97401" x="3629025" y="3322638"/>
          <p14:tracePt t="97418" x="3608388" y="3322638"/>
          <p14:tracePt t="97465" x="3600450" y="3328988"/>
          <p14:tracePt t="97473" x="3594100" y="3351213"/>
          <p14:tracePt t="97473" x="3594100" y="3371850"/>
          <p14:tracePt t="97489" x="3594100" y="3394075"/>
          <p14:tracePt t="97501" x="3594100" y="3422650"/>
          <p14:tracePt t="97502" x="3594100" y="3479800"/>
          <p14:tracePt t="97518" x="3594100" y="3494088"/>
          <p14:tracePt t="97534" x="3594100" y="3514725"/>
          <p14:tracePt t="97552" x="3594100" y="3522663"/>
          <p14:tracePt t="97617" x="3600450" y="3522663"/>
          <p14:tracePt t="97625" x="3636963" y="3479800"/>
          <p14:tracePt t="97634" x="3657600" y="3457575"/>
          <p14:tracePt t="97635" x="3708400" y="3371850"/>
          <p14:tracePt t="97652" x="3729038" y="3314700"/>
          <p14:tracePt t="97667" x="3729038" y="3286125"/>
          <p14:tracePt t="97685" x="3751263" y="3257550"/>
          <p14:tracePt t="97700" x="3751263" y="3251200"/>
          <p14:tracePt t="97777" x="3743325" y="3251200"/>
          <p14:tracePt t="97785" x="3700463" y="3265488"/>
          <p14:tracePt t="97793" x="3686175" y="3279775"/>
          <p14:tracePt t="97802" x="3657600" y="3294063"/>
          <p14:tracePt t="97809" x="3636963" y="3308350"/>
          <p14:tracePt t="97882" x="3657600" y="3308350"/>
          <p14:tracePt t="97889" x="3679825" y="3286125"/>
          <p14:tracePt t="97897" x="3708400" y="3271838"/>
          <p14:tracePt t="97905" x="3743325" y="3236913"/>
          <p14:tracePt t="97953" x="3743325" y="3228975"/>
          <p14:tracePt t="97963" x="3743325" y="3200400"/>
          <p14:tracePt t="97969" x="3736975" y="3186113"/>
          <p14:tracePt t="97969" x="3708400" y="3186113"/>
          <p14:tracePt t="97985" x="3665538" y="3186113"/>
          <p14:tracePt t="97986" x="3636963" y="3186113"/>
          <p14:tracePt t="98001" x="3543300" y="3186113"/>
          <p14:tracePt t="98018" x="3471863" y="3228975"/>
          <p14:tracePt t="98033" x="3436938" y="3265488"/>
          <p14:tracePt t="98051" x="3414713" y="3308350"/>
          <p14:tracePt t="98066" x="3400425" y="3343275"/>
          <p14:tracePt t="98084" x="3400425" y="3365500"/>
          <p14:tracePt t="98100" x="3408363" y="3379788"/>
          <p14:tracePt t="98117" x="3429000" y="3379788"/>
          <p14:tracePt t="98134" x="3471863" y="3379788"/>
          <p14:tracePt t="98151" x="3508375" y="3379788"/>
          <p14:tracePt t="98167" x="3522663" y="3379788"/>
          <p14:tracePt t="98184" x="3522663" y="3365500"/>
          <p14:tracePt t="98200" x="3471863" y="3294063"/>
          <p14:tracePt t="98217" x="3386138" y="3236913"/>
          <p14:tracePt t="98233" x="3308350" y="3208338"/>
          <p14:tracePt t="98251" x="3200400" y="3208338"/>
          <p14:tracePt t="98266" x="3157538" y="3208338"/>
          <p14:tracePt t="98284" x="3136900" y="3208338"/>
          <p14:tracePt t="98300" x="3100388" y="3214688"/>
          <p14:tracePt t="98317" x="3065463" y="3251200"/>
          <p14:tracePt t="98333" x="3043238" y="3279775"/>
          <p14:tracePt t="98351" x="3014663" y="3300413"/>
          <p14:tracePt t="98367" x="2979738" y="3336925"/>
          <p14:tracePt t="98384" x="2943225" y="3371850"/>
          <p14:tracePt t="98399" x="2900363" y="3400425"/>
          <p14:tracePt t="98399" x="2879725" y="3408363"/>
          <p14:tracePt t="98417" x="2836863" y="3408363"/>
          <p14:tracePt t="98434" x="2800350" y="3422650"/>
          <p14:tracePt t="98449" x="2794000" y="3422650"/>
          <p14:tracePt t="98466" x="2771775" y="3422650"/>
          <p14:tracePt t="98483" x="2714625" y="3422650"/>
          <p14:tracePt t="98499" x="2614613" y="3422650"/>
          <p14:tracePt t="98516" x="2522538" y="3422650"/>
          <p14:tracePt t="98532" x="2465388" y="3429000"/>
          <p14:tracePt t="98549" x="2422525" y="3451225"/>
          <p14:tracePt t="98567" x="2365375" y="3457575"/>
          <p14:tracePt t="98583" x="2308225" y="3479800"/>
          <p14:tracePt t="98599" x="2228850" y="3508375"/>
          <p14:tracePt t="98616" x="2171700" y="3522663"/>
          <p14:tracePt t="98634" x="2151063" y="3522663"/>
          <p14:tracePt t="98650" x="2136775" y="3543300"/>
          <p14:tracePt t="98690" x="2108200" y="3543300"/>
          <p14:tracePt t="98697" x="2093913" y="3543300"/>
          <p14:tracePt t="98703" x="2065338" y="3543300"/>
          <p14:tracePt t="98716" x="2051050" y="3543300"/>
          <p14:tracePt t="98732" x="2028825" y="3543300"/>
          <p14:tracePt t="98750" x="2014538" y="3536950"/>
          <p14:tracePt t="98766" x="2008188" y="3529013"/>
          <p14:tracePt t="98782" x="1979613" y="3529013"/>
          <p14:tracePt t="98799" x="1965325" y="3514725"/>
          <p14:tracePt t="98841" x="1951038" y="3514725"/>
          <p14:tracePt t="98842" x="1943100" y="3514725"/>
          <p14:tracePt t="98881" x="1936750" y="3514725"/>
          <p14:tracePt t="98889" x="1936750" y="3565525"/>
          <p14:tracePt t="98897" x="1936750" y="3608388"/>
          <p14:tracePt t="98900" x="1985963" y="3736975"/>
          <p14:tracePt t="98915" x="2085975" y="3857625"/>
          <p14:tracePt t="98932" x="2185988" y="3908425"/>
          <p14:tracePt t="98949" x="2343150" y="3914775"/>
          <p14:tracePt t="98965" x="2471738" y="3914775"/>
          <p14:tracePt t="98982" x="2571750" y="3914775"/>
          <p14:tracePt t="98999" x="2708275" y="3886200"/>
          <p14:tracePt t="99016" x="2851150" y="3836988"/>
          <p14:tracePt t="99032" x="3008313" y="3808413"/>
          <p14:tracePt t="99050" x="3094038" y="3779838"/>
          <p14:tracePt t="99065" x="3157538" y="3757613"/>
          <p14:tracePt t="99083" x="3243263" y="3714750"/>
          <p14:tracePt t="99099" x="3314700" y="3651250"/>
          <p14:tracePt t="99115" x="3408363" y="3571875"/>
          <p14:tracePt t="99133" x="3479800" y="3508375"/>
          <p14:tracePt t="99149" x="3529013" y="3408363"/>
          <p14:tracePt t="99166" x="3543300" y="3365500"/>
          <p14:tracePt t="99182" x="3586163" y="3308350"/>
          <p14:tracePt t="99199" x="3614738" y="3251200"/>
          <p14:tracePt t="99216" x="3629025" y="3200400"/>
          <p14:tracePt t="99232" x="3643313" y="3136900"/>
          <p14:tracePt t="99249" x="3657600" y="3094038"/>
          <p14:tracePt t="99265" x="3665538" y="3079750"/>
          <p14:tracePt t="99401" x="3665538" y="3094038"/>
          <p14:tracePt t="99409" x="3665538" y="3108325"/>
          <p14:tracePt t="99417" x="3657600" y="3114675"/>
          <p14:tracePt t="99431" x="3651250" y="3128963"/>
          <p14:tracePt t="99505" x="3651250" y="3122613"/>
          <p14:tracePt t="99513" x="3622675" y="3094038"/>
          <p14:tracePt t="99527" x="3614738" y="3086100"/>
          <p14:tracePt t="99548" x="3594100" y="3057525"/>
          <p14:tracePt t="99549" x="3571875" y="3057525"/>
          <p14:tracePt t="99565" x="3529013" y="3057525"/>
          <p14:tracePt t="99581" x="3494088" y="3057525"/>
          <p14:tracePt t="99598" x="3471863" y="3057525"/>
          <p14:tracePt t="99614" x="3443288" y="3065463"/>
          <p14:tracePt t="99632" x="3414713" y="3151188"/>
          <p14:tracePt t="99648" x="3414713" y="3271838"/>
          <p14:tracePt t="99665" x="3414713" y="3328988"/>
          <p14:tracePt t="99681" x="3414713" y="3371850"/>
          <p14:tracePt t="99699" x="3429000" y="3386138"/>
          <p14:tracePt t="99715" x="3451225" y="3394075"/>
          <p14:tracePt t="99732" x="3500438" y="3394075"/>
          <p14:tracePt t="99748" x="3565525" y="3394075"/>
          <p14:tracePt t="99765" x="3665538" y="3351213"/>
          <p14:tracePt t="99781" x="3729038" y="3294063"/>
          <p14:tracePt t="99798" x="3765550" y="3251200"/>
          <p14:tracePt t="99814" x="3765550" y="3208338"/>
          <p14:tracePt t="99832" x="3757613" y="3179763"/>
          <p14:tracePt t="99847" x="3665538" y="3179763"/>
          <p14:tracePt t="99865" x="3600450" y="3200400"/>
          <p14:tracePt t="99881" x="3543300" y="3271838"/>
          <p14:tracePt t="99898" x="3494088" y="3371850"/>
          <p14:tracePt t="99914" x="3471863" y="3471863"/>
          <p14:tracePt t="99931" x="3471863" y="3500438"/>
          <p14:tracePt t="99947" x="3471863" y="3522663"/>
          <p14:tracePt t="99994" x="3471863" y="3529013"/>
          <p14:tracePt t="100129" x="3465513" y="3529013"/>
          <p14:tracePt t="100137" x="3451225" y="3529013"/>
          <p14:tracePt t="100145" x="3422650" y="3536950"/>
          <p14:tracePt t="100153" x="3414713" y="3536950"/>
          <p14:tracePt t="100164" x="3408363" y="3536950"/>
          <p14:tracePt t="100233" x="3400425" y="3529013"/>
          <p14:tracePt t="100241" x="3400425" y="3500438"/>
          <p14:tracePt t="100249" x="3408363" y="3479800"/>
          <p14:tracePt t="100254" x="3408363" y="3451225"/>
          <p14:tracePt t="100263" x="3408363" y="3408363"/>
          <p14:tracePt t="100280" x="3429000" y="3357563"/>
          <p14:tracePt t="100298" x="3436938" y="3314700"/>
          <p14:tracePt t="100313" x="3465513" y="3271838"/>
          <p14:tracePt t="100330" x="3471863" y="3228975"/>
          <p14:tracePt t="100347" x="3479800" y="3214688"/>
          <p14:tracePt t="100363" x="3479800" y="3200400"/>
          <p14:tracePt t="100473" x="3479800" y="3228975"/>
          <p14:tracePt t="100481" x="3471863" y="3308350"/>
          <p14:tracePt t="100484" x="3451225" y="3351213"/>
          <p14:tracePt t="100497" x="3443288" y="3443288"/>
          <p14:tracePt t="100514" x="3443288" y="3479800"/>
          <p14:tracePt t="100530" x="3436938" y="3494088"/>
          <p14:tracePt t="100601" x="3457575" y="3422650"/>
          <p14:tracePt t="100609" x="3471863" y="3365500"/>
          <p14:tracePt t="100609" x="3479800" y="3294063"/>
          <p14:tracePt t="100618" x="3479800" y="3208338"/>
          <p14:tracePt t="100630" x="3479800" y="3100388"/>
          <p14:tracePt t="100646" x="3479800" y="3057525"/>
          <p14:tracePt t="100664" x="3479800" y="3043238"/>
          <p14:tracePt t="100729" x="3479800" y="3079750"/>
          <p14:tracePt t="100737" x="3479800" y="3108325"/>
          <p14:tracePt t="100745" x="3457575" y="3165475"/>
          <p14:tracePt t="100750" x="3436938" y="3228975"/>
          <p14:tracePt t="100763" x="3436938" y="3294063"/>
          <p14:tracePt t="100780" x="3436938" y="3351213"/>
          <p14:tracePt t="100796" x="3436938" y="3386138"/>
          <p14:tracePt t="100813" x="3436938" y="3408363"/>
          <p14:tracePt t="100889" x="3436938" y="3414713"/>
          <p14:tracePt t="100897" x="3443288" y="3414713"/>
          <p14:tracePt t="100905" x="3451225" y="3414713"/>
          <p14:tracePt t="100913" x="3508375" y="3365500"/>
          <p14:tracePt t="100930" x="3522663" y="3336925"/>
          <p14:tracePt t="100946" x="3529013" y="3328988"/>
          <p14:tracePt t="101009" x="3529013" y="3322638"/>
          <p14:tracePt t="101017" x="3522663" y="3314700"/>
          <p14:tracePt t="101029" x="3494088" y="3314700"/>
          <p14:tracePt t="101030" x="3436938" y="3314700"/>
          <p14:tracePt t="101046" x="3394075" y="3314700"/>
          <p14:tracePt t="101098" x="3379788" y="3294063"/>
          <p14:tracePt t="101105" x="3379788" y="3279775"/>
          <p14:tracePt t="101111" x="3379788" y="3251200"/>
          <p14:tracePt t="101114" x="3379788" y="3179763"/>
          <p14:tracePt t="101129" x="3379788" y="3114675"/>
          <p14:tracePt t="101147" x="3429000" y="3065463"/>
          <p14:tracePt t="101162" x="3465513" y="3028950"/>
          <p14:tracePt t="101180" x="3486150" y="3008313"/>
          <p14:tracePt t="101195" x="3486150" y="3000375"/>
          <p14:tracePt t="101213" x="3494088" y="2971800"/>
          <p14:tracePt t="101257" x="3500438" y="2965450"/>
          <p14:tracePt t="101314" x="3508375" y="2965450"/>
          <p14:tracePt t="101329" x="3514725" y="2986088"/>
          <p14:tracePt t="101337" x="3522663" y="2994025"/>
          <p14:tracePt t="101353" x="3522663" y="3000375"/>
          <p14:tracePt t="101361" x="3529013" y="3008313"/>
          <p14:tracePt t="101369" x="3529013" y="3022600"/>
          <p14:tracePt t="101379" x="3529013" y="3036888"/>
          <p14:tracePt t="101396" x="3529013" y="3051175"/>
          <p14:tracePt t="101413" x="3543300" y="3065463"/>
          <p14:tracePt t="101466" x="3551238" y="3071813"/>
          <p14:tracePt t="101473" x="3551238" y="3079750"/>
          <p14:tracePt t="101481" x="3565525" y="3108325"/>
          <p14:tracePt t="101495" x="3600450" y="3143250"/>
          <p14:tracePt t="101512" x="3636963" y="3194050"/>
          <p14:tracePt t="101512" x="3657600" y="3200400"/>
          <p14:tracePt t="101529" x="3700463" y="3228975"/>
          <p14:tracePt t="101546" x="3736975" y="3243263"/>
          <p14:tracePt t="101562" x="3808413" y="3271838"/>
          <p14:tracePt t="101579" x="3836988" y="3271838"/>
          <p14:tracePt t="101595" x="3879850" y="3271838"/>
          <p14:tracePt t="101613" x="3922713" y="3279775"/>
          <p14:tracePt t="101629" x="3957638" y="3279775"/>
          <p14:tracePt t="101645" x="3971925" y="3286125"/>
          <p14:tracePt t="101661" x="4000500" y="3286125"/>
          <p14:tracePt t="101678" x="4022725" y="3286125"/>
          <p14:tracePt t="101695" x="4057650" y="3308350"/>
          <p14:tracePt t="101712" x="4100513" y="3314700"/>
          <p14:tracePt t="101728" x="4186238" y="3322638"/>
          <p14:tracePt t="101746" x="4214813" y="3322638"/>
          <p14:tracePt t="101761" x="4251325" y="3322638"/>
          <p14:tracePt t="101779" x="4271963" y="3322638"/>
          <p14:tracePt t="101795" x="4300538" y="3322638"/>
          <p14:tracePt t="101812" x="4314825" y="3322638"/>
          <p14:tracePt t="101828" x="4337050" y="3322638"/>
          <p14:tracePt t="101845" x="4351338" y="3322638"/>
          <p14:tracePt t="101861" x="4365625" y="3308350"/>
          <p14:tracePt t="101879" x="4379913" y="3300413"/>
          <p14:tracePt t="101929" x="4386263" y="3294063"/>
          <p14:tracePt t="101945" x="4408488" y="3271838"/>
          <p14:tracePt t="101953" x="4414838" y="3265488"/>
          <p14:tracePt t="101969" x="4414838" y="3243263"/>
          <p14:tracePt t="101978" x="4414838" y="3228975"/>
          <p14:tracePt t="101995" x="4414838" y="3208338"/>
          <p14:tracePt t="102012" x="4400550" y="3157538"/>
          <p14:tracePt t="102028" x="4386263" y="3143250"/>
          <p14:tracePt t="102045" x="4371975" y="3136900"/>
          <p14:tracePt t="102061" x="4337050" y="3122613"/>
          <p14:tracePt t="102078" x="4322763" y="3108325"/>
          <p14:tracePt t="102094" x="4300538" y="3100388"/>
          <p14:tracePt t="102111" x="4294188" y="3100388"/>
          <p14:tracePt t="102128" x="4265613" y="3100388"/>
          <p14:tracePt t="102146" x="4222750" y="3100388"/>
          <p14:tracePt t="102161" x="4186238" y="3100388"/>
          <p14:tracePt t="102178" x="4165600" y="3100388"/>
          <p14:tracePt t="102194" x="4143375" y="3100388"/>
          <p14:tracePt t="102211" x="4108450" y="3114675"/>
          <p14:tracePt t="102228" x="4086225" y="3128963"/>
          <p14:tracePt t="102244" x="4051300" y="3157538"/>
          <p14:tracePt t="102261" x="4029075" y="3179763"/>
          <p14:tracePt t="102278" x="4029075" y="3208338"/>
          <p14:tracePt t="102294" x="4014788" y="3243263"/>
          <p14:tracePt t="102311" x="4014788" y="3265488"/>
          <p14:tracePt t="102327" x="4014788" y="3271838"/>
          <p14:tracePt t="102344" x="4022725" y="3300413"/>
          <p14:tracePt t="102361" x="4029075" y="3308350"/>
          <p14:tracePt t="102561" x="4022725" y="3308350"/>
          <p14:tracePt t="102569" x="4008438" y="3308350"/>
          <p14:tracePt t="102577" x="4000500" y="3308350"/>
          <p14:tracePt t="102578" x="3971925" y="3308350"/>
          <p14:tracePt t="102597" x="3951288" y="3314700"/>
          <p14:tracePt t="102610" x="3943350" y="3314700"/>
          <p14:tracePt t="102627" x="3929063" y="3328988"/>
          <p14:tracePt t="102644" x="3894138" y="3336925"/>
          <p14:tracePt t="102660" x="3879850" y="3357563"/>
          <p14:tracePt t="102677" x="3879850" y="3379788"/>
          <p14:tracePt t="102694" x="3879850" y="3408363"/>
          <p14:tracePt t="102710" x="3879850" y="3422650"/>
          <p14:tracePt t="102726" x="3879850" y="3429000"/>
          <p14:tracePt t="102793" x="3879850" y="3436938"/>
          <p14:tracePt t="102826" x="3879850" y="3443288"/>
          <p14:tracePt t="102834" x="3879850" y="3457575"/>
          <p14:tracePt t="102866" x="3879850" y="3465513"/>
          <p14:tracePt t="102921" x="3871913" y="3471863"/>
          <p14:tracePt t="102953" x="3865563" y="3471863"/>
          <p14:tracePt t="102959" x="3851275" y="3471863"/>
          <p14:tracePt t="102982" x="3843338" y="3471863"/>
          <p14:tracePt t="103002" x="3814763" y="3471863"/>
          <p14:tracePt t="103002" x="3808413" y="3465513"/>
          <p14:tracePt t="103010" x="3786188" y="3457575"/>
          <p14:tracePt t="103027" x="3765550" y="3451225"/>
          <p14:tracePt t="103043" x="3729038" y="3429000"/>
          <p14:tracePt t="103089" x="3722688" y="3422650"/>
          <p14:tracePt t="103098" x="3694113" y="3414713"/>
          <p14:tracePt t="103109" x="3679825" y="3394075"/>
          <p14:tracePt t="103110" x="3629025" y="3357563"/>
          <p14:tracePt t="103126" x="3594100" y="3336925"/>
          <p14:tracePt t="103143" x="3586163" y="3322638"/>
          <p14:tracePt t="103185" x="3586163" y="3308350"/>
          <p14:tracePt t="103201" x="3586163" y="3300413"/>
          <p14:tracePt t="103217" x="3579813" y="3294063"/>
          <p14:tracePt t="103233" x="3579813" y="3286125"/>
          <p14:tracePt t="103234" x="3571875" y="3279775"/>
          <p14:tracePt t="103243" x="3565525" y="3271838"/>
          <p14:tracePt t="103259" x="3557588" y="3257550"/>
          <p14:tracePt t="103297" x="3551238" y="3251200"/>
          <p14:tracePt t="103313" x="3543300" y="3236913"/>
          <p14:tracePt t="103326" x="3536950" y="3228975"/>
          <p14:tracePt t="103327" x="3514725" y="3208338"/>
          <p14:tracePt t="103342" x="3457575" y="3194050"/>
          <p14:tracePt t="103360" x="3443288" y="3186113"/>
          <p14:tracePt t="103375" x="3429000" y="3171825"/>
          <p14:tracePt t="103393" x="3414713" y="3165475"/>
          <p14:tracePt t="103409" x="3394075" y="3151188"/>
          <p14:tracePt t="103426" x="3371850" y="3151188"/>
          <p14:tracePt t="103497" x="3365500" y="3151188"/>
          <p14:tracePt t="103507" x="3357563" y="3151188"/>
          <p14:tracePt t="103513" x="3328988" y="3151188"/>
          <p14:tracePt t="103525" x="3294063" y="3151188"/>
          <p14:tracePt t="103543" x="3286125" y="3143250"/>
          <p14:tracePt t="103594" x="3279775" y="3143250"/>
          <p14:tracePt t="103633" x="3271838" y="3143250"/>
          <p14:tracePt t="103654" x="3251200" y="3143250"/>
          <p14:tracePt t="103665" x="3243263" y="3143250"/>
          <p14:tracePt t="103673" x="3236913" y="3151188"/>
          <p14:tracePt t="103713" x="3222625" y="3157538"/>
          <p14:tracePt t="103729" x="3214688" y="3165475"/>
          <p14:tracePt t="103746" x="3194050" y="3186113"/>
          <p14:tracePt t="103752" x="3186113" y="3194050"/>
          <p14:tracePt t="103778" x="3179763" y="3222625"/>
          <p14:tracePt t="103778" x="3171825" y="3228975"/>
          <p14:tracePt t="103792" x="3171825" y="3251200"/>
          <p14:tracePt t="103808" x="3157538" y="3294063"/>
          <p14:tracePt t="103826" x="3143250" y="3336925"/>
          <p14:tracePt t="103842" x="3136900" y="3371850"/>
          <p14:tracePt t="103859" x="3128963" y="3394075"/>
          <p14:tracePt t="103875" x="3128963" y="3414713"/>
          <p14:tracePt t="103893" x="3128963" y="3429000"/>
          <p14:tracePt t="103909" x="3128963" y="3436938"/>
          <p14:tracePt t="103926" x="3128963" y="3465513"/>
          <p14:tracePt t="103943" x="3128963" y="3479800"/>
          <p14:tracePt t="103959" x="3128963" y="3522663"/>
          <p14:tracePt t="103975" x="3128963" y="3565525"/>
          <p14:tracePt t="103975" x="3128963" y="3594100"/>
          <p14:tracePt t="103994" x="3128963" y="3608388"/>
          <p14:tracePt t="104008" x="3128963" y="3657600"/>
          <p14:tracePt t="104025" x="3128963" y="3694113"/>
          <p14:tracePt t="104041" x="3128963" y="3722688"/>
          <p14:tracePt t="104058" x="3128963" y="3757613"/>
          <p14:tracePt t="104075" x="3128963" y="3771900"/>
          <p14:tracePt t="104093" x="3128963" y="3800475"/>
          <p14:tracePt t="104108" x="3128963" y="3829050"/>
          <p14:tracePt t="104125" x="3128963" y="3843338"/>
          <p14:tracePt t="104141" x="3128963" y="3865563"/>
          <p14:tracePt t="104158" x="3128963" y="3879850"/>
          <p14:tracePt t="104174" x="3136900" y="3922713"/>
          <p14:tracePt t="104192" x="3157538" y="3979863"/>
          <p14:tracePt t="104208" x="3171825" y="4022725"/>
          <p14:tracePt t="104225" x="3194050" y="4051300"/>
          <p14:tracePt t="104245" x="3214688" y="4079875"/>
          <p14:tracePt t="104259" x="3236913" y="4100513"/>
          <p14:tracePt t="104274" x="3265488" y="4114800"/>
          <p14:tracePt t="104291" x="3294063" y="4137025"/>
          <p14:tracePt t="104308" x="3328988" y="4151313"/>
          <p14:tracePt t="104324" x="3371850" y="4157663"/>
          <p14:tracePt t="104341" x="3400425" y="4171950"/>
          <p14:tracePt t="104358" x="3443288" y="4186238"/>
          <p14:tracePt t="104374" x="3471863" y="4186238"/>
          <p14:tracePt t="104392" x="3508375" y="4186238"/>
          <p14:tracePt t="104407" x="3557588" y="4200525"/>
          <p14:tracePt t="104426" x="3565525" y="4208463"/>
          <p14:tracePt t="104561" x="3536950" y="4208463"/>
          <p14:tracePt t="104574" x="3500438" y="4208463"/>
          <p14:tracePt t="104574" x="3486150" y="4208463"/>
          <p14:tracePt t="104578" x="3443288" y="4208463"/>
          <p14:tracePt t="104590" x="3400425" y="4186238"/>
          <p14:tracePt t="104608" x="3343275" y="4137025"/>
          <p14:tracePt t="104608" x="3314700" y="4122738"/>
          <p14:tracePt t="104625" x="3300413" y="4114800"/>
          <p14:tracePt t="104625" x="3271838" y="4094163"/>
          <p14:tracePt t="104641" x="3257550" y="4065588"/>
          <p14:tracePt t="104657" x="3243263" y="4037013"/>
          <p14:tracePt t="104674" x="3222625" y="3979863"/>
          <p14:tracePt t="104691" x="3208338" y="3929063"/>
          <p14:tracePt t="104707" x="3194050" y="3879850"/>
          <p14:tracePt t="104724" x="3179763" y="3808413"/>
          <p14:tracePt t="104741" x="3179763" y="3743325"/>
          <p14:tracePt t="104757" x="3179763" y="3665538"/>
          <p14:tracePt t="104774" x="3179763" y="3600450"/>
          <p14:tracePt t="104790" x="3179763" y="3522663"/>
          <p14:tracePt t="104807" x="3179763" y="3443288"/>
          <p14:tracePt t="104824" x="3179763" y="3379788"/>
          <p14:tracePt t="104840" x="3179763" y="3294063"/>
          <p14:tracePt t="104857" x="3186113" y="3236913"/>
          <p14:tracePt t="104875" x="3194050" y="3214688"/>
          <p14:tracePt t="104891" x="3222625" y="3165475"/>
          <p14:tracePt t="104908" x="3222625" y="3128963"/>
          <p14:tracePt t="104923" x="3243263" y="3079750"/>
          <p14:tracePt t="104941" x="3257550" y="3036888"/>
          <p14:tracePt t="104957" x="3286125" y="3000375"/>
          <p14:tracePt t="104974" x="3308350" y="2965450"/>
          <p14:tracePt t="104991" x="3308350" y="2957513"/>
          <p14:tracePt t="105007" x="3322638" y="2936875"/>
          <p14:tracePt t="105023" x="3322638" y="2928938"/>
          <p14:tracePt t="105153" x="3322638" y="2922588"/>
          <p14:tracePt t="105161" x="3314700" y="2922588"/>
          <p14:tracePt t="105178" x="3294063" y="2922588"/>
          <p14:tracePt t="105178" x="3286125" y="2928938"/>
          <p14:tracePt t="105321" x="3286125" y="2936875"/>
          <p14:tracePt t="105329" x="3286125" y="2951163"/>
          <p14:tracePt t="105345" x="3286125" y="2957513"/>
          <p14:tracePt t="105357" x="3286125" y="2965450"/>
          <p14:tracePt t="105367" x="3286125" y="2971800"/>
          <p14:tracePt t="105745" x="3286125" y="3000375"/>
          <p14:tracePt t="105760" x="3286125" y="3051175"/>
          <p14:tracePt t="105762" x="3286125" y="3094038"/>
          <p14:tracePt t="105773" x="3271838" y="3128963"/>
          <p14:tracePt t="105789" x="3265488" y="3151188"/>
          <p14:tracePt t="105806" x="3257550" y="3171825"/>
          <p14:tracePt t="105823" x="3243263" y="3214688"/>
          <p14:tracePt t="105839" x="3243263" y="3222625"/>
          <p14:tracePt t="105855" x="3236913" y="3265488"/>
          <p14:tracePt t="105873" x="3228975" y="3271838"/>
          <p14:tracePt t="105889" x="3228975" y="3286125"/>
          <p14:tracePt t="105905" x="3228975" y="3308350"/>
          <p14:tracePt t="105922" x="3228975" y="3343275"/>
          <p14:tracePt t="105939" x="3228975" y="3371850"/>
          <p14:tracePt t="105955" x="3228975" y="3386138"/>
          <p14:tracePt t="105973" x="3228975" y="3422650"/>
          <p14:tracePt t="105989" x="3228975" y="3465513"/>
          <p14:tracePt t="106006" x="3236913" y="3514725"/>
          <p14:tracePt t="106023" x="3236913" y="3565525"/>
          <p14:tracePt t="106039" x="3251200" y="3608388"/>
          <p14:tracePt t="106055" x="3251200" y="3636963"/>
          <p14:tracePt t="106055" x="3257550" y="3657600"/>
          <p14:tracePt t="106074" x="3271838" y="3679825"/>
          <p14:tracePt t="106089" x="3279775" y="3700463"/>
          <p14:tracePt t="106106" x="3308350" y="3736975"/>
          <p14:tracePt t="106122" x="3308350" y="3751263"/>
          <p14:tracePt t="106139" x="3322638" y="3771900"/>
          <p14:tracePt t="106156" x="3336925" y="3771900"/>
          <p14:tracePt t="106172" x="3357563" y="3771900"/>
          <p14:tracePt t="106189" x="3365500" y="3771900"/>
          <p14:tracePt t="106206" x="3394075" y="3771900"/>
          <p14:tracePt t="106222" x="3465513" y="3771900"/>
          <p14:tracePt t="106239" x="3543300" y="3771900"/>
          <p14:tracePt t="106256" x="3651250" y="3771900"/>
          <p14:tracePt t="106272" x="3743325" y="3771900"/>
          <p14:tracePt t="106289" x="3886200" y="3736975"/>
          <p14:tracePt t="106305" x="3929063" y="3722688"/>
          <p14:tracePt t="106321" x="3937000" y="3722688"/>
          <p14:tracePt t="106338" x="3957638" y="3708400"/>
          <p14:tracePt t="106355" x="3979863" y="3700463"/>
          <p14:tracePt t="106371" x="4022725" y="3700463"/>
          <p14:tracePt t="106388" x="4079875" y="3700463"/>
          <p14:tracePt t="106404" x="4143375" y="3700463"/>
          <p14:tracePt t="106421" x="4200525" y="3694113"/>
          <p14:tracePt t="106438" x="4257675" y="3679825"/>
          <p14:tracePt t="106454" x="4322763" y="3643313"/>
          <p14:tracePt t="106473" x="4357688" y="3629025"/>
          <p14:tracePt t="106488" x="4437063" y="3594100"/>
          <p14:tracePt t="106505" x="4457700" y="3586163"/>
          <p14:tracePt t="106521" x="4500563" y="3565525"/>
          <p14:tracePt t="106538" x="4514850" y="3557588"/>
          <p14:tracePt t="106554" x="4529138" y="3557588"/>
          <p14:tracePt t="106571" x="4572000" y="3543300"/>
          <p14:tracePt t="106588" x="4600575" y="3522663"/>
          <p14:tracePt t="106604" x="4622800" y="3508375"/>
          <p14:tracePt t="106621" x="4657725" y="3500438"/>
          <p14:tracePt t="106638" x="4694238" y="3494088"/>
          <p14:tracePt t="106655" x="4708525" y="3479800"/>
          <p14:tracePt t="106671" x="4729163" y="3479800"/>
          <p14:tracePt t="106687" x="4743450" y="3479800"/>
          <p14:tracePt t="106705" x="4765675" y="3479800"/>
          <p14:tracePt t="106721" x="4779963" y="3479800"/>
          <p14:tracePt t="106738" x="4814888" y="3479800"/>
          <p14:tracePt t="106755" x="4851400" y="3479800"/>
          <p14:tracePt t="106771" x="4879975" y="3479800"/>
          <p14:tracePt t="106789" x="4894263" y="3479800"/>
          <p14:tracePt t="106805" x="4914900" y="3479800"/>
          <p14:tracePt t="106822" x="4922838" y="3479800"/>
          <p14:tracePt t="106838" x="4937125" y="3486150"/>
          <p14:tracePt t="106855" x="4972050" y="3494088"/>
          <p14:tracePt t="106871" x="4994275" y="3500438"/>
          <p14:tracePt t="106888" x="5000625" y="3500438"/>
          <p14:tracePt t="106905" x="5008563" y="3508375"/>
          <p14:tracePt t="106921" x="5014913" y="3514725"/>
          <p14:tracePt t="106937" x="5043488" y="3529013"/>
          <p14:tracePt t="106955" x="5057775" y="3536950"/>
          <p14:tracePt t="107033" x="5080000" y="3557588"/>
          <p14:tracePt t="107041" x="5086350" y="3565525"/>
          <p14:tracePt t="107090" x="5094288" y="3571875"/>
          <p14:tracePt t="107153" x="5100638" y="3579813"/>
          <p14:tracePt t="107161" x="5100638" y="3586163"/>
          <p14:tracePt t="107171" x="5108575" y="3594100"/>
          <p14:tracePt t="107201" x="5108575" y="3600450"/>
          <p14:tracePt t="107209" x="5108575" y="3608388"/>
          <p14:tracePt t="107225" x="5114925" y="3614738"/>
          <p14:tracePt t="107241" x="5122863" y="3622675"/>
          <p14:tracePt t="107274" x="5122863" y="3629025"/>
          <p14:tracePt t="107289" x="5122863" y="3636963"/>
          <p14:tracePt t="107305" x="5122863" y="3643313"/>
          <p14:tracePt t="107345" x="5122863" y="3665538"/>
          <p14:tracePt t="107361" x="5122863" y="3671888"/>
          <p14:tracePt t="107377" x="5122863" y="3700463"/>
          <p14:tracePt t="107387" x="5122863" y="3714750"/>
          <p14:tracePt t="107403" x="5122863" y="3736975"/>
          <p14:tracePt t="107421" x="5122863" y="3751263"/>
          <p14:tracePt t="107436" x="5122863" y="3779838"/>
          <p14:tracePt t="107453" x="5122863" y="3800475"/>
          <p14:tracePt t="107470" x="5108575" y="3836988"/>
          <p14:tracePt t="107488" x="5100638" y="3865563"/>
          <p14:tracePt t="107504" x="5100638" y="3879850"/>
          <p14:tracePt t="107521" x="5100638" y="3900488"/>
          <p14:tracePt t="107537" x="5086350" y="3943350"/>
          <p14:tracePt t="107554" x="5080000" y="3957638"/>
          <p14:tracePt t="107570" x="5072063" y="3986213"/>
          <p14:tracePt t="107587" x="5051425" y="4008438"/>
          <p14:tracePt t="107603" x="5029200" y="4037013"/>
          <p14:tracePt t="107620" x="4986338" y="4079875"/>
          <p14:tracePt t="107637" x="4937125" y="4114800"/>
          <p14:tracePt t="107653" x="4894263" y="4143375"/>
          <p14:tracePt t="107670" x="4786313" y="4200525"/>
          <p14:tracePt t="107687" x="4743450" y="4229100"/>
          <p14:tracePt t="107703" x="4657725" y="4271963"/>
          <p14:tracePt t="107721" x="4614863" y="4286250"/>
          <p14:tracePt t="107736" x="4537075" y="4314825"/>
          <p14:tracePt t="107754" x="4494213" y="4322763"/>
          <p14:tracePt t="107770" x="4451350" y="4343400"/>
          <p14:tracePt t="107787" x="4371975" y="4365625"/>
          <p14:tracePt t="107803" x="4314825" y="4371975"/>
          <p14:tracePt t="107820" x="4229100" y="4379913"/>
          <p14:tracePt t="107837" x="4137025" y="4394200"/>
          <p14:tracePt t="107853" x="4065588" y="4394200"/>
          <p14:tracePt t="107870" x="3994150" y="4394200"/>
          <p14:tracePt t="107887" x="3937000" y="4394200"/>
          <p14:tracePt t="107903" x="3894138" y="4394200"/>
          <p14:tracePt t="107920" x="3836988" y="4394200"/>
          <p14:tracePt t="107936" x="3757613" y="4394200"/>
          <p14:tracePt t="107953" x="3700463" y="4394200"/>
          <p14:tracePt t="107969" x="3657600" y="4394200"/>
          <p14:tracePt t="107986" x="3579813" y="4394200"/>
          <p14:tracePt t="108002" x="3557588" y="4394200"/>
          <p14:tracePt t="108019" x="3494088" y="4386263"/>
          <p14:tracePt t="108036" x="3451225" y="4386263"/>
          <p14:tracePt t="108053" x="3436938" y="4386263"/>
          <p14:tracePt t="108069" x="3400425" y="4365625"/>
          <p14:tracePt t="108086" x="3386138" y="4357688"/>
          <p14:tracePt t="108102" x="3328988" y="4322763"/>
          <p14:tracePt t="108120" x="3271838" y="4300538"/>
          <p14:tracePt t="108136" x="3251200" y="4279900"/>
          <p14:tracePt t="108136" x="3243263" y="4251325"/>
          <p14:tracePt t="108153" x="3222625" y="4179888"/>
          <p14:tracePt t="108169" x="3222625" y="4122738"/>
          <p14:tracePt t="108186" x="3208338" y="4057650"/>
          <p14:tracePt t="108202" x="3208338" y="4000500"/>
          <p14:tracePt t="108219" x="3208338" y="3957638"/>
          <p14:tracePt t="108235" x="3208338" y="3914775"/>
          <p14:tracePt t="108252" x="3208338" y="3871913"/>
          <p14:tracePt t="108269" x="3208338" y="3836988"/>
          <p14:tracePt t="108286" x="3222625" y="3814763"/>
          <p14:tracePt t="108302" x="3236913" y="3779838"/>
          <p14:tracePt t="108319" x="3271838" y="3736975"/>
          <p14:tracePt t="108335" x="3294063" y="3722688"/>
          <p14:tracePt t="108335" x="3322638" y="3694113"/>
          <p14:tracePt t="108354" x="3357563" y="3671888"/>
          <p14:tracePt t="108369" x="3408363" y="3636963"/>
          <p14:tracePt t="108386" x="3465513" y="3594100"/>
          <p14:tracePt t="108402" x="3565525" y="3571875"/>
          <p14:tracePt t="108419" x="3657600" y="3543300"/>
          <p14:tracePt t="108435" x="3751263" y="3529013"/>
          <p14:tracePt t="108452" x="3857625" y="3522663"/>
          <p14:tracePt t="108468" x="3965575" y="3494088"/>
          <p14:tracePt t="108486" x="4029075" y="3486150"/>
          <p14:tracePt t="108502" x="4108450" y="3479800"/>
          <p14:tracePt t="108519" x="4179888" y="3465513"/>
          <p14:tracePt t="108535" x="4214813" y="3465513"/>
          <p14:tracePt t="108552" x="4271963" y="3465513"/>
          <p14:tracePt t="108569" x="4343400" y="3465513"/>
          <p14:tracePt t="108585" x="4386263" y="3465513"/>
          <p14:tracePt t="108603" x="4429125" y="3465513"/>
          <p14:tracePt t="108619" x="4479925" y="3465513"/>
          <p14:tracePt t="108636" x="4529138" y="3465513"/>
          <p14:tracePt t="108652" x="4572000" y="3465513"/>
          <p14:tracePt t="108669" x="4608513" y="3465513"/>
          <p14:tracePt t="108685" x="4643438" y="3465513"/>
          <p14:tracePt t="108701" x="4694238" y="3471863"/>
          <p14:tracePt t="108719" x="4743450" y="3486150"/>
          <p14:tracePt t="108735" x="4808538" y="3508375"/>
          <p14:tracePt t="108752" x="4857750" y="3514725"/>
          <p14:tracePt t="108768" x="4894263" y="3514725"/>
          <p14:tracePt t="108786" x="4929188" y="3536950"/>
          <p14:tracePt t="108803" x="4937125" y="3543300"/>
          <p14:tracePt t="108818" x="4979988" y="3551238"/>
          <p14:tracePt t="108836" x="5008563" y="3557588"/>
          <p14:tracePt t="108852" x="5037138" y="3571875"/>
          <p14:tracePt t="108869" x="5057775" y="3586163"/>
          <p14:tracePt t="108885" x="5080000" y="3600450"/>
          <p14:tracePt t="108902" x="5108575" y="3608388"/>
          <p14:tracePt t="108918" x="5129213" y="3629025"/>
          <p14:tracePt t="108935" x="5143500" y="3643313"/>
          <p14:tracePt t="108951" x="5151438" y="3665538"/>
          <p14:tracePt t="108968" x="5180013" y="3686175"/>
          <p14:tracePt t="108984" x="5208588" y="3729038"/>
          <p14:tracePt t="109002" x="5214938" y="3736975"/>
          <p14:tracePt t="109018" x="5222875" y="3751263"/>
          <p14:tracePt t="109057" x="5237163" y="3779838"/>
          <p14:tracePt t="109057" x="5237163" y="3794125"/>
          <p14:tracePt t="109073" x="5237163" y="3814763"/>
          <p14:tracePt t="109081" x="5251450" y="3829050"/>
          <p14:tracePt t="109113" x="5251450" y="3836988"/>
          <p14:tracePt t="109121" x="5251450" y="3857625"/>
          <p14:tracePt t="109135" x="5251450" y="3865563"/>
          <p14:tracePt t="109136" x="5237163" y="3894138"/>
          <p14:tracePt t="109151" x="5180013" y="3951288"/>
          <p14:tracePt t="109168" x="5122863" y="3979863"/>
          <p14:tracePt t="109184" x="5037138" y="4014788"/>
          <p14:tracePt t="109201" x="4994275" y="4029075"/>
          <p14:tracePt t="109217" x="4957763" y="4051300"/>
          <p14:tracePt t="109235" x="4922838" y="4065588"/>
          <p14:tracePt t="109250" x="4865688" y="4094163"/>
          <p14:tracePt t="109268" x="4800600" y="4108450"/>
          <p14:tracePt t="109284" x="4737100" y="4122738"/>
          <p14:tracePt t="109301" x="4672013" y="4151313"/>
          <p14:tracePt t="109317" x="4637088" y="4157663"/>
          <p14:tracePt t="109334" x="4572000" y="4165600"/>
          <p14:tracePt t="109350" x="4500563" y="4194175"/>
          <p14:tracePt t="109367" x="4422775" y="4208463"/>
          <p14:tracePt t="109384" x="4329113" y="4243388"/>
          <p14:tracePt t="109401" x="4271963" y="4257675"/>
          <p14:tracePt t="109417" x="4229100" y="4265613"/>
          <p14:tracePt t="109434" x="4171950" y="4286250"/>
          <p14:tracePt t="109450" x="4100513" y="4294188"/>
          <p14:tracePt t="109467" x="4022725" y="4294188"/>
          <p14:tracePt t="109484" x="3951288" y="4294188"/>
          <p14:tracePt t="109501" x="3879850" y="4294188"/>
          <p14:tracePt t="109517" x="3836988" y="4294188"/>
          <p14:tracePt t="109535" x="3814763" y="4294188"/>
          <p14:tracePt t="109550" x="3808413" y="4294188"/>
          <p14:tracePt t="109567" x="3779838" y="4294188"/>
          <p14:tracePt t="109583" x="3729038" y="4271963"/>
          <p14:tracePt t="109602" x="3700463" y="4237038"/>
          <p14:tracePt t="109617" x="3671888" y="4186238"/>
          <p14:tracePt t="109634" x="3671888" y="4122738"/>
          <p14:tracePt t="109650" x="3671888" y="4065588"/>
          <p14:tracePt t="109667" x="3671888" y="4000500"/>
          <p14:tracePt t="109683" x="3671888" y="3943350"/>
          <p14:tracePt t="109701" x="3686175" y="3922713"/>
          <p14:tracePt t="109717" x="3694113" y="3900488"/>
          <p14:tracePt t="109734" x="3700463" y="3879850"/>
          <p14:tracePt t="109750" x="3714750" y="3865563"/>
          <p14:tracePt t="109824" x="3722688" y="3865563"/>
          <p14:tracePt t="109834" x="3743325" y="3865563"/>
          <p14:tracePt t="109841" x="3765550" y="3865563"/>
          <p14:tracePt t="109849" x="3794125" y="3843338"/>
          <p14:tracePt t="109849" x="3808413" y="3836988"/>
          <p14:tracePt t="109858" x="3836988" y="3836988"/>
          <p14:tracePt t="109867" x="3894138" y="3822700"/>
          <p14:tracePt t="109883" x="3951288" y="3800475"/>
          <p14:tracePt t="109900" x="4008438" y="3786188"/>
          <p14:tracePt t="109917" x="4071938" y="3779838"/>
          <p14:tracePt t="109934" x="4143375" y="3771900"/>
          <p14:tracePt t="109949" x="4243388" y="3743325"/>
          <p14:tracePt t="109968" x="4279900" y="3743325"/>
          <p14:tracePt t="109982" x="4322763" y="3736975"/>
          <p14:tracePt t="110001" x="4357688" y="3736975"/>
          <p14:tracePt t="110017" x="4414838" y="3729038"/>
          <p14:tracePt t="110034" x="4443413" y="3729038"/>
          <p14:tracePt t="110049" x="4457700" y="3729038"/>
          <p14:tracePt t="110067" x="4465638" y="3729038"/>
          <p14:tracePt t="110083" x="4486275" y="3729038"/>
          <p14:tracePt t="110099" x="4514850" y="3729038"/>
          <p14:tracePt t="110116" x="4565650" y="3729038"/>
          <p14:tracePt t="110133" x="4586288" y="3729038"/>
          <p14:tracePt t="110150" x="4622800" y="3729038"/>
          <p14:tracePt t="110167" x="4643438" y="3729038"/>
          <p14:tracePt t="110209" x="4651375" y="3729038"/>
          <p14:tracePt t="110217" x="4665663" y="3736975"/>
          <p14:tracePt t="110234" x="4708525" y="3751263"/>
          <p14:tracePt t="110234" x="4737100" y="3757613"/>
          <p14:tracePt t="110250" x="4751388" y="3765550"/>
          <p14:tracePt t="110267" x="4779963" y="3771900"/>
          <p14:tracePt t="110283" x="4794250" y="3786188"/>
          <p14:tracePt t="110300" x="4808538" y="3794125"/>
          <p14:tracePt t="110316" x="4822825" y="3800475"/>
          <p14:tracePt t="110393" x="4829175" y="3822700"/>
          <p14:tracePt t="110401" x="4829175" y="3857625"/>
          <p14:tracePt t="110409" x="4843463" y="3879850"/>
          <p14:tracePt t="110417" x="4879975" y="3943350"/>
          <p14:tracePt t="110417" x="4879975" y="3965575"/>
          <p14:tracePt t="110434" x="4879975" y="4008438"/>
          <p14:tracePt t="110450" x="4879975" y="4051300"/>
          <p14:tracePt t="110466" x="4872038" y="4086225"/>
          <p14:tracePt t="110482" x="4851400" y="4108450"/>
          <p14:tracePt t="110498" x="4808538" y="4143375"/>
          <p14:tracePt t="110515" x="4737100" y="4165600"/>
          <p14:tracePt t="110532" x="4608513" y="4214813"/>
          <p14:tracePt t="110548" x="4451350" y="4222750"/>
          <p14:tracePt t="110567" x="4257675" y="4251325"/>
          <p14:tracePt t="110582" x="4094163" y="4279900"/>
          <p14:tracePt t="110599" x="3951288" y="4286250"/>
          <p14:tracePt t="110616" x="3879850" y="4314825"/>
          <p14:tracePt t="110616" x="3851275" y="4314825"/>
          <p14:tracePt t="110633" x="3836988" y="4314825"/>
          <p14:tracePt t="110650" x="3808413" y="4308475"/>
          <p14:tracePt t="110665" x="3794125" y="4300538"/>
          <p14:tracePt t="110683" x="3786188" y="4294188"/>
          <p14:tracePt t="110699" x="3771900" y="4257675"/>
          <p14:tracePt t="110716" x="3736975" y="4222750"/>
          <p14:tracePt t="110732" x="3708400" y="4200525"/>
          <p14:tracePt t="110749" x="3700463" y="4194175"/>
          <p14:tracePt t="110765" x="3686175" y="4186238"/>
          <p14:tracePt t="110783" x="3679825" y="4179888"/>
          <p14:tracePt t="110798" x="3665538" y="4143375"/>
          <p14:tracePt t="110816" x="3665538" y="4108450"/>
          <p14:tracePt t="110832" x="3665538" y="4051300"/>
          <p14:tracePt t="110850" x="3665538" y="4008438"/>
          <p14:tracePt t="110865" x="3665538" y="3986213"/>
          <p14:tracePt t="110882" x="3671888" y="3965575"/>
          <p14:tracePt t="110937" x="3679825" y="3957638"/>
          <p14:tracePt t="110946" x="3686175" y="3943350"/>
          <p14:tracePt t="110953" x="3694113" y="3937000"/>
          <p14:tracePt t="110969" x="3708400" y="3929063"/>
          <p14:tracePt t="110984" x="3722688" y="3914775"/>
          <p14:tracePt t="110986" x="3736975" y="3894138"/>
          <p14:tracePt t="110998" x="3751263" y="3886200"/>
          <p14:tracePt t="111015" x="3808413" y="3865563"/>
          <p14:tracePt t="111031" x="3836988" y="3851275"/>
          <p14:tracePt t="111031" x="3843338" y="3851275"/>
          <p14:tracePt t="111065" x="3871913" y="3843338"/>
          <p14:tracePt t="111066" x="3908425" y="3836988"/>
          <p14:tracePt t="111082" x="3922713" y="3822700"/>
          <p14:tracePt t="111098" x="3971925" y="3808413"/>
          <p14:tracePt t="111116" x="4000500" y="3808413"/>
          <p14:tracePt t="111132" x="4022725" y="3808413"/>
          <p14:tracePt t="111148" x="4057650" y="3800475"/>
          <p14:tracePt t="111165" x="4079875" y="3800475"/>
          <p14:tracePt t="111182" x="4094163" y="3800475"/>
          <p14:tracePt t="111198" x="4114800" y="3794125"/>
          <p14:tracePt t="111215" x="4129088" y="3794125"/>
          <p14:tracePt t="111231" x="4171950" y="3786188"/>
          <p14:tracePt t="111248" x="4179888" y="3779838"/>
          <p14:tracePt t="111265" x="4194175" y="3779838"/>
          <p14:tracePt t="111305" x="4200525" y="3779838"/>
          <p14:tracePt t="111309" x="4208463" y="3779838"/>
          <p14:tracePt t="111318" x="4237038" y="3779838"/>
          <p14:tracePt t="111331" x="4243388" y="3779838"/>
          <p14:tracePt t="111348" x="4251325" y="3779838"/>
          <p14:tracePt t="111489" x="4257675" y="3779838"/>
          <p14:tracePt t="111521" x="4265613" y="3771900"/>
          <p14:tracePt t="111529" x="4271963" y="3771900"/>
          <p14:tracePt t="111585" x="4279900" y="3771900"/>
          <p14:tracePt t="111593" x="4286250" y="3771900"/>
          <p14:tracePt t="111625" x="4294188" y="3771900"/>
          <p14:tracePt t="111657" x="4308475" y="3771900"/>
          <p14:tracePt t="111665" x="4322763" y="3771900"/>
          <p14:tracePt t="111671" x="4351338" y="3771900"/>
          <p14:tracePt t="111681" x="4357688" y="3771900"/>
          <p14:tracePt t="111729" x="4371975" y="3779838"/>
          <p14:tracePt t="111761" x="4379913" y="3786188"/>
          <p14:tracePt t="111769" x="4386263" y="3786188"/>
          <p14:tracePt t="111771" x="4394200" y="3800475"/>
          <p14:tracePt t="111781" x="4400550" y="3808413"/>
          <p14:tracePt t="111797" x="4414838" y="3822700"/>
          <p14:tracePt t="111814" x="4422775" y="3851275"/>
          <p14:tracePt t="111830" x="4429125" y="3857625"/>
          <p14:tracePt t="111866" x="4437063" y="3865563"/>
          <p14:tracePt t="111866" x="4437063" y="3879850"/>
          <p14:tracePt t="111898" x="4437063" y="3886200"/>
          <p14:tracePt t="111899" x="4437063" y="3900488"/>
          <p14:tracePt t="111913" x="4429125" y="3914775"/>
          <p14:tracePt t="111930" x="4422775" y="3937000"/>
          <p14:tracePt t="111947" x="4414838" y="3965575"/>
          <p14:tracePt t="111963" x="4394200" y="4000500"/>
          <p14:tracePt t="111980" x="4386263" y="4014788"/>
          <p14:tracePt t="111996" x="4379913" y="4022725"/>
          <p14:tracePt t="112034" x="4379913" y="4037013"/>
          <p14:tracePt t="112034" x="4371975" y="4043363"/>
          <p14:tracePt t="112048" x="4357688" y="4051300"/>
          <p14:tracePt t="112064" x="4300538" y="4057650"/>
          <p14:tracePt t="112064" x="4265613" y="4071938"/>
          <p14:tracePt t="112081" x="4222750" y="4071938"/>
          <p14:tracePt t="112097" x="4179888" y="4086225"/>
          <p14:tracePt t="112114" x="4171950" y="4086225"/>
          <p14:tracePt t="112241" x="4151313" y="4079875"/>
          <p14:tracePt t="112257" x="4143375" y="4051300"/>
          <p14:tracePt t="112265" x="4137025" y="4043363"/>
          <p14:tracePt t="112282" x="4137025" y="4022725"/>
          <p14:tracePt t="112282" x="4137025" y="3994150"/>
          <p14:tracePt t="112296" x="4137025" y="3965575"/>
          <p14:tracePt t="112314" x="4137025" y="3929063"/>
          <p14:tracePt t="112330" x="4137025" y="3914775"/>
          <p14:tracePt t="112347" x="4137025" y="3886200"/>
          <p14:tracePt t="112362" x="4151313" y="3865563"/>
          <p14:tracePt t="112380" x="4151313" y="3857625"/>
          <p14:tracePt t="112396" x="4165600" y="3836988"/>
          <p14:tracePt t="112413" x="4179888" y="3808413"/>
          <p14:tracePt t="112457" x="4186238" y="3800475"/>
          <p14:tracePt t="112505" x="4186238" y="3794125"/>
          <p14:tracePt t="112521" x="4194175" y="3786188"/>
          <p14:tracePt t="112666" x="4186238" y="3786188"/>
          <p14:tracePt t="112674" x="4179888" y="3786188"/>
          <p14:tracePt t="112682" x="4157663" y="3786188"/>
          <p14:tracePt t="112689" x="4137025" y="3786188"/>
          <p14:tracePt t="112696" x="4122738" y="3786188"/>
          <p14:tracePt t="112713" x="4100513" y="3786188"/>
          <p14:tracePt t="112754" x="4086225" y="3786188"/>
          <p14:tracePt t="112793" x="4079875" y="3786188"/>
          <p14:tracePt t="112801" x="4065588" y="3786188"/>
          <p14:tracePt t="112812" x="4043363" y="3808413"/>
          <p14:tracePt t="112813" x="4037013" y="3814763"/>
          <p14:tracePt t="112953" x="4029075" y="3814763"/>
          <p14:tracePt t="112969" x="4029075" y="3808413"/>
          <p14:tracePt t="112977" x="4037013" y="3800475"/>
          <p14:tracePt t="112991" x="4051300" y="3794125"/>
          <p14:tracePt t="112996" x="4079875" y="3771900"/>
          <p14:tracePt t="113012" x="4114800" y="3757613"/>
          <p14:tracePt t="113029" x="4129088" y="3751263"/>
          <p14:tracePt t="113045" x="4157663" y="3729038"/>
          <p14:tracePt t="113062" x="4165600" y="3722688"/>
          <p14:tracePt t="113079" x="4171950" y="3722688"/>
          <p14:tracePt t="113121" x="4179888" y="3714750"/>
          <p14:tracePt t="113123" x="4186238" y="3714750"/>
          <p14:tracePt t="113131" x="4208463" y="3714750"/>
          <p14:tracePt t="113145" x="4257675" y="3708400"/>
          <p14:tracePt t="113163" x="4271963" y="3708400"/>
          <p14:tracePt t="113178" x="4294188" y="3708400"/>
          <p14:tracePt t="113196" x="4300538" y="3708400"/>
          <p14:tracePt t="113212" x="4329113" y="3708400"/>
          <p14:tracePt t="113229" x="4351338" y="3708400"/>
          <p14:tracePt t="113245" x="4365625" y="3743325"/>
          <p14:tracePt t="113263" x="4371975" y="3765550"/>
          <p14:tracePt t="113278" x="4371975" y="3800475"/>
          <p14:tracePt t="113295" x="4371975" y="3822700"/>
          <p14:tracePt t="113312" x="4365625" y="3851275"/>
          <p14:tracePt t="113353" x="4351338" y="3865563"/>
          <p14:tracePt t="113355" x="4343400" y="3865563"/>
          <p14:tracePt t="113361" x="4337050" y="3865563"/>
          <p14:tracePt t="113378" x="4300538" y="3857625"/>
          <p14:tracePt t="113396" x="4279900" y="3836988"/>
          <p14:tracePt t="113412" x="4229100" y="3786188"/>
          <p14:tracePt t="113429" x="4194175" y="3743325"/>
          <p14:tracePt t="113445" x="4179888" y="3700463"/>
          <p14:tracePt t="113462" x="4179888" y="3679825"/>
          <p14:tracePt t="113478" x="4179888" y="3657600"/>
          <p14:tracePt t="113495" x="4186238" y="3636963"/>
          <p14:tracePt t="113512" x="4194175" y="3614738"/>
          <p14:tracePt t="113528" x="4208463" y="3608388"/>
          <p14:tracePt t="113544" x="4214813" y="3600450"/>
          <p14:tracePt t="113593" x="4214813" y="3594100"/>
          <p14:tracePt t="113610" x="4214813" y="3586163"/>
          <p14:tracePt t="113614" x="4222750" y="3579813"/>
          <p14:tracePt t="113649" x="4222750" y="3565525"/>
          <p14:tracePt t="113697" x="4222750" y="3557588"/>
          <p14:tracePt t="113705" x="4208463" y="3551238"/>
          <p14:tracePt t="113713" x="4186238" y="3551238"/>
          <p14:tracePt t="113719" x="4157663" y="3551238"/>
          <p14:tracePt t="113728" x="4122738" y="3551238"/>
          <p14:tracePt t="113745" x="4100513" y="3551238"/>
          <p14:tracePt t="113761" x="4065588" y="3565525"/>
          <p14:tracePt t="113778" x="3994150" y="3579813"/>
          <p14:tracePt t="113795" x="3951288" y="3594100"/>
          <p14:tracePt t="113811" x="3908425" y="3594100"/>
          <p14:tracePt t="113828" x="3894138" y="3594100"/>
          <p14:tracePt t="113844" x="3886200" y="3594100"/>
          <p14:tracePt t="113862" x="3879850" y="3594100"/>
          <p14:tracePt t="113877" x="3871913" y="3586163"/>
          <p14:tracePt t="113895" x="3865563" y="3571875"/>
          <p14:tracePt t="113911" x="3857625" y="3557588"/>
          <p14:tracePt t="113928" x="3857625" y="3536950"/>
          <p14:tracePt t="113943" x="3857625" y="3486150"/>
          <p14:tracePt t="113962" x="3857625" y="3443288"/>
          <p14:tracePt t="113977" x="3857625" y="3408363"/>
          <p14:tracePt t="113994" x="3857625" y="3400425"/>
          <p14:tracePt t="114011" x="3857625" y="3394075"/>
          <p14:tracePt t="114027" x="3857625" y="3386138"/>
          <p14:tracePt t="114043" x="3857625" y="3365500"/>
          <p14:tracePt t="114061" x="3865563" y="3351213"/>
          <p14:tracePt t="114077" x="3871913" y="3328988"/>
          <p14:tracePt t="114094" x="3886200" y="3300413"/>
          <p14:tracePt t="114111" x="3894138" y="3286125"/>
          <p14:tracePt t="114111" x="3900488" y="3279775"/>
          <p14:tracePt t="114145" x="3908425" y="3271838"/>
          <p14:tracePt t="114146" x="3922713" y="3251200"/>
          <p14:tracePt t="114162" x="3937000" y="3236913"/>
          <p14:tracePt t="114177" x="3979863" y="3222625"/>
          <p14:tracePt t="114194" x="3994150" y="3208338"/>
          <p14:tracePt t="114210" x="4029075" y="3186113"/>
          <p14:tracePt t="114227" x="4065588" y="3165475"/>
          <p14:tracePt t="114245" x="4137025" y="3136900"/>
          <p14:tracePt t="114261" x="4157663" y="3114675"/>
          <p14:tracePt t="114277" x="4179888" y="3108325"/>
          <p14:tracePt t="114293" x="4186238" y="3100388"/>
          <p14:tracePt t="114329" x="4194175" y="3100388"/>
          <p14:tracePt t="114343" x="4229100" y="3086100"/>
          <p14:tracePt t="114345" x="4243388" y="3079750"/>
          <p14:tracePt t="114360" x="4265613" y="3079750"/>
          <p14:tracePt t="114376" x="4271963" y="3071813"/>
          <p14:tracePt t="114393" x="4294188" y="3071813"/>
          <p14:tracePt t="114410" x="4308475" y="3071813"/>
          <p14:tracePt t="114426" x="4343400" y="3071813"/>
          <p14:tracePt t="114443" x="4386263" y="3071813"/>
          <p14:tracePt t="114460" x="4394200" y="3071813"/>
          <p14:tracePt t="114478" x="4408488" y="3071813"/>
          <p14:tracePt t="114493" x="4437063" y="3108325"/>
          <p14:tracePt t="114510" x="4471988" y="3136900"/>
          <p14:tracePt t="114526" x="4494213" y="3157538"/>
          <p14:tracePt t="114544" x="4522788" y="3200400"/>
          <p14:tracePt t="114560" x="4543425" y="3300413"/>
          <p14:tracePt t="114578" x="4543425" y="3351213"/>
          <p14:tracePt t="114593" x="4543425" y="3400425"/>
          <p14:tracePt t="114611" x="4543425" y="3443288"/>
          <p14:tracePt t="114626" x="4543425" y="3471863"/>
          <p14:tracePt t="114644" x="4543425" y="3486150"/>
          <p14:tracePt t="114660" x="4522788" y="3529013"/>
          <p14:tracePt t="114677" x="4500563" y="3565525"/>
          <p14:tracePt t="114693" x="4471988" y="3586163"/>
          <p14:tracePt t="114710" x="4429125" y="3614738"/>
          <p14:tracePt t="114726" x="4394200" y="3622675"/>
          <p14:tracePt t="114743" x="4351338" y="3622675"/>
          <p14:tracePt t="114759" x="4308475" y="3622675"/>
          <p14:tracePt t="114759" x="4279900" y="3622675"/>
          <p14:tracePt t="114777" x="4222750" y="3622675"/>
          <p14:tracePt t="114793" x="4171950" y="3622675"/>
          <p14:tracePt t="114809" x="4129088" y="3614738"/>
          <p14:tracePt t="114826" x="4122738" y="3608388"/>
          <p14:tracePt t="114843" x="4114800" y="3600450"/>
          <p14:tracePt t="114889" x="4114800" y="3586163"/>
          <p14:tracePt t="114897" x="4114800" y="3579813"/>
          <p14:tracePt t="114905" x="4114800" y="3571875"/>
          <p14:tracePt t="114909" x="4114800" y="3557588"/>
          <p14:tracePt t="114926" x="4114800" y="3536950"/>
          <p14:tracePt t="114943" x="4114800" y="3522663"/>
          <p14:tracePt t="114959" x="4114800" y="3494088"/>
          <p14:tracePt t="114976" x="4114800" y="3471863"/>
          <p14:tracePt t="114993" x="4122738" y="3436938"/>
          <p14:tracePt t="115010" x="4129088" y="3414713"/>
          <p14:tracePt t="115026" x="4137025" y="3394075"/>
          <p14:tracePt t="115043" x="4165600" y="3357563"/>
          <p14:tracePt t="115059" x="4171950" y="3322638"/>
          <p14:tracePt t="115076" x="4179888" y="3286125"/>
          <p14:tracePt t="115093" x="4208463" y="3243263"/>
          <p14:tracePt t="115110" x="4222750" y="3228975"/>
          <p14:tracePt t="115125" x="4243388" y="3208338"/>
          <p14:tracePt t="115143" x="4265613" y="3194050"/>
          <p14:tracePt t="115159" x="4279900" y="3186113"/>
          <p14:tracePt t="115176" x="4294188" y="3179763"/>
          <p14:tracePt t="115217" x="4300538" y="3171825"/>
          <p14:tracePt t="115289" x="4286250" y="3179763"/>
          <p14:tracePt t="115297" x="4279900" y="3186113"/>
          <p14:tracePt t="115304" x="4257675" y="3208338"/>
          <p14:tracePt t="115309" x="4214813" y="3222625"/>
          <p14:tracePt t="115326" x="4200525" y="3228975"/>
          <p14:tracePt t="115342" x="4186238" y="3228975"/>
          <p14:tracePt t="116569" x="4179888" y="3236913"/>
          <p14:tracePt t="116577" x="4179888" y="3243263"/>
          <p14:tracePt t="116705" x="4179888" y="3251200"/>
          <p14:tracePt t="117386" x="0" y="0"/>
        </p14:tracePtLst>
        <p14:tracePtLst>
          <p14:tracePt t="123897" x="1314450" y="3057525"/>
          <p14:tracePt t="123905" x="1285875" y="3057525"/>
          <p14:tracePt t="123914" x="1265238" y="3057525"/>
          <p14:tracePt t="123929" x="1236663" y="3057525"/>
          <p14:tracePt t="123947" x="1228725" y="3057525"/>
          <p14:tracePt t="123963" x="1193800" y="3057525"/>
          <p14:tracePt t="123979" x="1150938" y="3057525"/>
          <p14:tracePt t="123996" x="1057275" y="3051175"/>
          <p14:tracePt t="124013" x="965200" y="3036888"/>
          <p14:tracePt t="124030" x="857250" y="3028950"/>
          <p14:tracePt t="124046" x="793750" y="3008313"/>
          <p14:tracePt t="124080" x="708025" y="2994025"/>
          <p14:tracePt t="124137" x="708025" y="2979738"/>
          <p14:tracePt t="124145" x="708025" y="2886075"/>
          <p14:tracePt t="124154" x="708025" y="2836863"/>
          <p14:tracePt t="124162" x="708025" y="2771775"/>
          <p14:tracePt t="124180" x="708025" y="2708275"/>
          <p14:tracePt t="124197" x="728663" y="2608263"/>
          <p14:tracePt t="124212" x="757238" y="2543175"/>
          <p14:tracePt t="124230" x="814388" y="2422525"/>
          <p14:tracePt t="124247" x="900113" y="2300288"/>
          <p14:tracePt t="124263" x="950913" y="2251075"/>
          <p14:tracePt t="124279" x="1036638" y="2200275"/>
          <p14:tracePt t="124296" x="1136650" y="2157413"/>
          <p14:tracePt t="124312" x="1336675" y="2108200"/>
          <p14:tracePt t="124330" x="1479550" y="2071688"/>
          <p14:tracePt t="124345" x="1593850" y="2036763"/>
          <p14:tracePt t="124362" x="1679575" y="2022475"/>
          <p14:tracePt t="124379" x="1765300" y="2022475"/>
          <p14:tracePt t="124395" x="1822450" y="2022475"/>
          <p14:tracePt t="124413" x="1843088" y="2022475"/>
          <p14:tracePt t="124430" x="1857375" y="2051050"/>
          <p14:tracePt t="124445" x="1857375" y="2143125"/>
          <p14:tracePt t="124463" x="1857375" y="2265363"/>
          <p14:tracePt t="124479" x="1871663" y="2343150"/>
          <p14:tracePt t="124496" x="1908175" y="2379663"/>
          <p14:tracePt t="124512" x="2043113" y="2400300"/>
          <p14:tracePt t="124529" x="2193925" y="2400300"/>
          <p14:tracePt t="124545" x="2408238" y="2365375"/>
          <p14:tracePt t="124562" x="2643188" y="2257425"/>
          <p14:tracePt t="124578" x="2779713" y="2179638"/>
          <p14:tracePt t="124595" x="2971800" y="2128838"/>
          <p14:tracePt t="124612" x="3200400" y="2100263"/>
          <p14:tracePt t="124629" x="3365500" y="2065338"/>
          <p14:tracePt t="124645" x="3471863" y="2051050"/>
          <p14:tracePt t="124663" x="3565525" y="2051050"/>
          <p14:tracePt t="124678" x="3608388" y="2051050"/>
          <p14:tracePt t="124696" x="3614738" y="2051050"/>
          <p14:tracePt t="124850" x="3579813" y="2065338"/>
          <p14:tracePt t="124857" x="3543300" y="2071688"/>
          <p14:tracePt t="124864" x="3386138" y="2151063"/>
          <p14:tracePt t="124878" x="3279775" y="2222500"/>
          <p14:tracePt t="124881" x="3171825" y="2271713"/>
          <p14:tracePt t="124895" x="3014663" y="2408238"/>
          <p14:tracePt t="124911" x="2900363" y="2500313"/>
          <p14:tracePt t="124911" x="2886075" y="2522538"/>
          <p14:tracePt t="124929" x="2814638" y="2622550"/>
          <p14:tracePt t="124944" x="2765425" y="2679700"/>
          <p14:tracePt t="124961" x="2714625" y="2728913"/>
          <p14:tracePt t="124978" x="2679700" y="2779713"/>
          <p14:tracePt t="124995" x="2651125" y="2822575"/>
          <p14:tracePt t="125041" x="2643188" y="2843213"/>
          <p14:tracePt t="125106" x="2643188" y="2857500"/>
          <p14:tracePt t="125113" x="2643188" y="2865438"/>
          <p14:tracePt t="125130" x="2643188" y="2879725"/>
          <p14:tracePt t="125169" x="2643188" y="2886075"/>
          <p14:tracePt t="125181" x="2636838" y="2894013"/>
          <p14:tracePt t="125183" x="0" y="0"/>
        </p14:tracePtLst>
        <p14:tracePtLst>
          <p14:tracePt t="128526" x="1836738" y="3543300"/>
          <p14:tracePt t="128585" x="1843088" y="3551238"/>
          <p14:tracePt t="128697" x="1851025" y="3551238"/>
          <p14:tracePt t="128705" x="1879600" y="3551238"/>
          <p14:tracePt t="128713" x="1908175" y="3551238"/>
          <p14:tracePt t="128729" x="1914525" y="3557588"/>
          <p14:tracePt t="128745" x="1928813" y="3565525"/>
          <p14:tracePt t="128786" x="1943100" y="3571875"/>
          <p14:tracePt t="128793" x="1979613" y="3586163"/>
          <p14:tracePt t="128801" x="1993900" y="3600450"/>
          <p14:tracePt t="128809" x="2079625" y="3636963"/>
          <p14:tracePt t="128823" x="2157413" y="3671888"/>
          <p14:tracePt t="128839" x="2228850" y="3700463"/>
          <p14:tracePt t="128839" x="2243138" y="3708400"/>
          <p14:tracePt t="128858" x="2265363" y="3722688"/>
          <p14:tracePt t="128873" x="2314575" y="3751263"/>
          <p14:tracePt t="128890" x="2351088" y="3771900"/>
          <p14:tracePt t="128905" x="2365375" y="3786188"/>
          <p14:tracePt t="128923" x="2379663" y="3794125"/>
          <p14:tracePt t="128939" x="2393950" y="3800475"/>
          <p14:tracePt t="128955" x="2428875" y="3800475"/>
          <p14:tracePt t="128972" x="2471738" y="3814763"/>
          <p14:tracePt t="128989" x="2479675" y="3814763"/>
          <p14:tracePt t="129005" x="2500313" y="3814763"/>
          <p14:tracePt t="129022" x="2514600" y="3814763"/>
          <p14:tracePt t="129039" x="2551113" y="3814763"/>
          <p14:tracePt t="129055" x="2608263" y="3814763"/>
          <p14:tracePt t="129072" x="2628900" y="3814763"/>
          <p14:tracePt t="129089" x="2651125" y="3814763"/>
          <p14:tracePt t="129105" x="2671763" y="3771900"/>
          <p14:tracePt t="129122" x="2679700" y="3714750"/>
          <p14:tracePt t="129138" x="2700338" y="3636963"/>
          <p14:tracePt t="129155" x="2728913" y="3579813"/>
          <p14:tracePt t="129173" x="2779713" y="3494088"/>
          <p14:tracePt t="129189" x="2828925" y="3422650"/>
          <p14:tracePt t="129206" x="2857500" y="3379788"/>
          <p14:tracePt t="129222" x="2894013" y="3343275"/>
          <p14:tracePt t="129239" x="2922588" y="3328988"/>
          <p14:tracePt t="129255" x="2951163" y="3322638"/>
          <p14:tracePt t="129272" x="3057525" y="3322638"/>
          <p14:tracePt t="129289" x="3151188" y="3322638"/>
          <p14:tracePt t="129306" x="3200400" y="3322638"/>
          <p14:tracePt t="129322" x="3228975" y="3322638"/>
          <p14:tracePt t="129339" x="3243263" y="3322638"/>
          <p14:tracePt t="129355" x="3265488" y="3336925"/>
          <p14:tracePt t="129372" x="3271838" y="3336925"/>
          <p14:tracePt t="129388" x="3294063" y="3336925"/>
          <p14:tracePt t="129406" x="3300413" y="3336925"/>
          <p14:tracePt t="129481" x="3308350" y="3336925"/>
          <p14:tracePt t="129489" x="3308350" y="3365500"/>
          <p14:tracePt t="129497" x="3286125" y="3465513"/>
          <p14:tracePt t="129506" x="3265488" y="3551238"/>
          <p14:tracePt t="129521" x="3243263" y="3643313"/>
          <p14:tracePt t="129538" x="3208338" y="3743325"/>
          <p14:tracePt t="129555" x="3200400" y="3808413"/>
          <p14:tracePt t="129572" x="3200400" y="3865563"/>
          <p14:tracePt t="129588" x="3214688" y="3908425"/>
          <p14:tracePt t="129605" x="3222625" y="3914775"/>
          <p14:tracePt t="129621" x="3286125" y="3914775"/>
          <p14:tracePt t="129639" x="3351213" y="3914775"/>
          <p14:tracePt t="129654" x="3436938" y="3914775"/>
          <p14:tracePt t="129672" x="3486150" y="3914775"/>
          <p14:tracePt t="129687" x="3586163" y="3836988"/>
          <p14:tracePt t="129705" x="3643313" y="3771900"/>
          <p14:tracePt t="129721" x="3665538" y="3694113"/>
          <p14:tracePt t="129739" x="3665538" y="3651250"/>
          <p14:tracePt t="129755" x="3665538" y="3629025"/>
          <p14:tracePt t="129772" x="3665538" y="3600450"/>
          <p14:tracePt t="129809" x="3636963" y="3629025"/>
          <p14:tracePt t="129809" x="3608388" y="3714750"/>
          <p14:tracePt t="129821" x="3571875" y="3829050"/>
          <p14:tracePt t="129838" x="3571875" y="3922713"/>
          <p14:tracePt t="129854" x="3571875" y="3986213"/>
          <p14:tracePt t="129872" x="3579813" y="4037013"/>
          <p14:tracePt t="129888" x="3657600" y="4043363"/>
          <p14:tracePt t="129905" x="3757613" y="4014788"/>
          <p14:tracePt t="129921" x="3851275" y="3922713"/>
          <p14:tracePt t="129938" x="3871913" y="3808413"/>
          <p14:tracePt t="129954" x="3871913" y="3729038"/>
          <p14:tracePt t="129972" x="3871913" y="3686175"/>
          <p14:tracePt t="129987" x="3822700" y="3671888"/>
          <p14:tracePt t="130005" x="3736975" y="3671888"/>
          <p14:tracePt t="130021" x="3629025" y="3736975"/>
          <p14:tracePt t="130038" x="3571875" y="3814763"/>
          <p14:tracePt t="130054" x="3557588" y="3879850"/>
          <p14:tracePt t="130071" x="3557588" y="3914775"/>
          <p14:tracePt t="130087" x="3557588" y="3922713"/>
          <p14:tracePt t="130169" x="3543300" y="3929063"/>
          <p14:tracePt t="130177" x="3536950" y="3929063"/>
          <p14:tracePt t="130193" x="3514725" y="3943350"/>
          <p14:tracePt t="130195" x="3500438" y="3943350"/>
          <p14:tracePt t="130204" x="3422650" y="3943350"/>
          <p14:tracePt t="130220" x="3286125" y="3943350"/>
          <p14:tracePt t="130220" x="0" y="0"/>
        </p14:tracePtLst>
        <p14:tracePtLst>
          <p14:tracePt t="132335" x="2765425" y="3079750"/>
          <p14:tracePt t="132376" x="2779713" y="3051175"/>
          <p14:tracePt t="132385" x="2800350" y="3051175"/>
          <p14:tracePt t="132393" x="2828925" y="3051175"/>
          <p14:tracePt t="132400" x="2886075" y="3051175"/>
          <p14:tracePt t="132425" x="2908300" y="3051175"/>
          <p14:tracePt t="132435" x="2957513" y="3051175"/>
          <p14:tracePt t="132457" x="3014663" y="3051175"/>
          <p14:tracePt t="132467" x="3094038" y="3065463"/>
          <p14:tracePt t="132489" x="3143250" y="3094038"/>
          <p14:tracePt t="132500" x="3179763" y="3128963"/>
          <p14:tracePt t="132521" x="3208338" y="3186113"/>
          <p14:tracePt t="132537" x="3208338" y="3257550"/>
          <p14:tracePt t="132553" x="3208338" y="3328988"/>
          <p14:tracePt t="132568" x="3208338" y="3400425"/>
          <p14:tracePt t="132584" x="3171825" y="3508375"/>
          <p14:tracePt t="132601" x="3094038" y="3551238"/>
          <p14:tracePt t="132617" x="2971800" y="3594100"/>
          <p14:tracePt t="132634" x="2928938" y="3608388"/>
          <p14:tracePt t="132650" x="2894013" y="3608388"/>
          <p14:tracePt t="132668" x="2871788" y="3586163"/>
          <p14:tracePt t="132684" x="2822575" y="3543300"/>
          <p14:tracePt t="132701" x="2808288" y="3508375"/>
          <p14:tracePt t="132717" x="2808288" y="3451225"/>
          <p14:tracePt t="132734" x="2808288" y="3379788"/>
          <p14:tracePt t="132750" x="2857500" y="3279775"/>
          <p14:tracePt t="132767" x="2908300" y="3194050"/>
          <p14:tracePt t="132784" x="2957513" y="3136900"/>
          <p14:tracePt t="132784" x="2965450" y="3128963"/>
          <p14:tracePt t="132801" x="3000375" y="3094038"/>
          <p14:tracePt t="132817" x="3014663" y="3094038"/>
          <p14:tracePt t="132833" x="3028950" y="3094038"/>
          <p14:tracePt t="132881" x="3043238" y="3122613"/>
          <p14:tracePt t="132889" x="2922588" y="3265488"/>
          <p14:tracePt t="132899" x="2828925" y="3357563"/>
          <p14:tracePt t="132916" x="2779713" y="3400425"/>
          <p14:tracePt t="132934" x="2771775" y="3408363"/>
          <p14:tracePt t="132985" x="2771775" y="3386138"/>
          <p14:tracePt t="132993" x="2771775" y="3336925"/>
          <p14:tracePt t="133002" x="2786063" y="3294063"/>
          <p14:tracePt t="133002" x="2814638" y="3208338"/>
          <p14:tracePt t="133017" x="2822575" y="3186113"/>
          <p14:tracePt t="133033" x="2822575" y="3171825"/>
          <p14:tracePt t="133073" x="2828925" y="3165475"/>
          <p14:tracePt t="133081" x="2851150" y="3165475"/>
          <p14:tracePt t="133081" x="2879725" y="3171825"/>
          <p14:tracePt t="133089" x="2908300" y="3200400"/>
          <p14:tracePt t="133099" x="2951163" y="3294063"/>
          <p14:tracePt t="133116" x="2965450" y="3328988"/>
          <p14:tracePt t="133133" x="2994025" y="3386138"/>
          <p14:tracePt t="133149" x="3008313" y="3408363"/>
          <p14:tracePt t="133167" x="3014663" y="3414713"/>
          <p14:tracePt t="133183" x="3036888" y="3414713"/>
          <p14:tracePt t="133200" x="3086100" y="3414713"/>
          <p14:tracePt t="133216" x="3186113" y="3386138"/>
          <p14:tracePt t="133233" x="3271838" y="3336925"/>
          <p14:tracePt t="133249" x="3408363" y="3271838"/>
          <p14:tracePt t="133266" x="3529013" y="3186113"/>
          <p14:tracePt t="133282" x="3643313" y="3128963"/>
          <p14:tracePt t="133299" x="3722688" y="3086100"/>
          <p14:tracePt t="133316" x="3786188" y="3057525"/>
          <p14:tracePt t="133333" x="3836988" y="3036888"/>
          <p14:tracePt t="133349" x="3857625" y="3028950"/>
          <p14:tracePt t="133367" x="3886200" y="3008313"/>
          <p14:tracePt t="133382" x="3894138" y="3008313"/>
          <p14:tracePt t="133665" x="3900488" y="3008313"/>
          <p14:tracePt t="133673" x="3894138" y="3028950"/>
          <p14:tracePt t="133680" x="3865563" y="3036888"/>
          <p14:tracePt t="133685" x="3800475" y="3071813"/>
          <p14:tracePt t="133698" x="3743325" y="3100388"/>
          <p14:tracePt t="133716" x="3671888" y="3157538"/>
          <p14:tracePt t="133732" x="3594100" y="3171825"/>
          <p14:tracePt t="133749" x="3494088" y="3222625"/>
          <p14:tracePt t="133765" x="3436938" y="3228975"/>
          <p14:tracePt t="133782" x="3422650" y="3228975"/>
          <p14:tracePt t="133873" x="3414713" y="3228975"/>
          <p14:tracePt t="133889" x="3422650" y="3214688"/>
          <p14:tracePt t="133890" x="3451225" y="3200400"/>
          <p14:tracePt t="133905" x="3594100" y="3179763"/>
          <p14:tracePt t="133916" x="3700463" y="3157538"/>
          <p14:tracePt t="133932" x="3751263" y="3136900"/>
          <p14:tracePt t="133949" x="3765550" y="3136900"/>
          <p14:tracePt t="134017" x="3729038" y="3165475"/>
          <p14:tracePt t="134024" x="3636963" y="3186113"/>
          <p14:tracePt t="134033" x="3565525" y="3228975"/>
          <p14:tracePt t="134041" x="3522663" y="3236913"/>
          <p14:tracePt t="134048" x="3465513" y="3265488"/>
          <p14:tracePt t="134113" x="3486150" y="3265488"/>
          <p14:tracePt t="134120" x="3600450" y="3208338"/>
          <p14:tracePt t="134137" x="3714750" y="3151188"/>
          <p14:tracePt t="134139" x="3771900" y="3128963"/>
          <p14:tracePt t="134149" x="3843338" y="3071813"/>
          <p14:tracePt t="134193" x="3843338" y="3065463"/>
          <p14:tracePt t="134201" x="3786188" y="3043238"/>
          <p14:tracePt t="134209" x="3665538" y="3057525"/>
          <p14:tracePt t="134219" x="3622675" y="3071813"/>
          <p14:tracePt t="134231" x="3500438" y="3143250"/>
          <p14:tracePt t="134249" x="3494088" y="3151188"/>
          <p14:tracePt t="134297" x="3508375" y="3165475"/>
          <p14:tracePt t="134304" x="3629025" y="3143250"/>
          <p14:tracePt t="134310" x="3700463" y="3122613"/>
          <p14:tracePt t="134314" x="3814763" y="3065463"/>
          <p14:tracePt t="134331" x="3822700" y="3036888"/>
          <p14:tracePt t="134348" x="3814763" y="3014663"/>
          <p14:tracePt t="134364" x="3771900" y="3014663"/>
          <p14:tracePt t="134382" x="3700463" y="3036888"/>
          <p14:tracePt t="134398" x="3608388" y="3114675"/>
          <p14:tracePt t="134415" x="3529013" y="3171825"/>
          <p14:tracePt t="134431" x="3494088" y="3228975"/>
          <p14:tracePt t="134448" x="3486150" y="3243263"/>
          <p14:tracePt t="134608" x="3465513" y="3257550"/>
          <p14:tracePt t="134616" x="3457575" y="3257550"/>
          <p14:tracePt t="134617" x="3451225" y="3257550"/>
          <p14:tracePt t="134631" x="3394075" y="3271838"/>
          <p14:tracePt t="134649" x="3365500" y="3300413"/>
          <p14:tracePt t="134664" x="3336925" y="3314700"/>
          <p14:tracePt t="134680" x="3294063" y="3322638"/>
          <p14:tracePt t="134698" x="3236913" y="3343275"/>
          <p14:tracePt t="134715" x="3194050" y="3351213"/>
          <p14:tracePt t="134730" x="3171825" y="3357563"/>
          <p14:tracePt t="134748" x="3143250" y="3357563"/>
          <p14:tracePt t="134764" x="3100388" y="3357563"/>
          <p14:tracePt t="134781" x="3036888" y="3343275"/>
          <p14:tracePt t="134797" x="2971800" y="3336925"/>
          <p14:tracePt t="134815" x="2965450" y="3336925"/>
          <p14:tracePt t="134830" x="2951163" y="3328988"/>
          <p14:tracePt t="134847" x="2943225" y="3328988"/>
          <p14:tracePt t="134863" x="2922588" y="3294063"/>
          <p14:tracePt t="134881" x="2914650" y="3271838"/>
          <p14:tracePt t="134897" x="2914650" y="3228975"/>
          <p14:tracePt t="134913" x="2914650" y="3186113"/>
          <p14:tracePt t="134931" x="2971800" y="3100388"/>
          <p14:tracePt t="134947" x="3008313" y="3051175"/>
          <p14:tracePt t="134963" x="3051175" y="2994025"/>
          <p14:tracePt t="134981" x="3057525" y="2986088"/>
          <p14:tracePt t="135032" x="3051175" y="3071813"/>
          <p14:tracePt t="135035" x="3000375" y="3128963"/>
          <p14:tracePt t="135048" x="2957513" y="3179763"/>
          <p14:tracePt t="135063" x="2879725" y="3257550"/>
          <p14:tracePt t="135064" x="2779713" y="3379788"/>
          <p14:tracePt t="135064" x="2757488" y="3422650"/>
          <p14:tracePt t="135081" x="2714625" y="3471863"/>
          <p14:tracePt t="135097" x="2708275" y="3479800"/>
          <p14:tracePt t="135161" x="2686050" y="3479800"/>
          <p14:tracePt t="135167" x="2643188" y="3408363"/>
          <p14:tracePt t="135185" x="2636838" y="3379788"/>
          <p14:tracePt t="135196" x="2636838" y="3336925"/>
          <p14:tracePt t="135196" x="2636838" y="3286125"/>
          <p14:tracePt t="135200" x="2636838" y="3271838"/>
          <p14:tracePt t="135213" x="2636838" y="3228975"/>
          <p14:tracePt t="135230" x="2622550" y="3200400"/>
          <p14:tracePt t="135247" x="2600325" y="3194050"/>
          <p14:tracePt t="135263" x="2565400" y="3194050"/>
          <p14:tracePt t="135263" x="2551113" y="3194050"/>
          <p14:tracePt t="135281" x="2508250" y="3194050"/>
          <p14:tracePt t="135296" x="2451100" y="3194050"/>
          <p14:tracePt t="135313" x="2386013" y="3200400"/>
          <p14:tracePt t="135329" x="2328863" y="3200400"/>
          <p14:tracePt t="135346" x="2286000" y="3200400"/>
          <p14:tracePt t="135363" x="2243138" y="3200400"/>
          <p14:tracePt t="135381" x="2228850" y="3186113"/>
          <p14:tracePt t="135397" x="2193925" y="3157538"/>
          <p14:tracePt t="135413" x="2171700" y="3136900"/>
          <p14:tracePt t="135429" x="2122488" y="3100388"/>
          <p14:tracePt t="135446" x="2085975" y="3065463"/>
          <p14:tracePt t="135463" x="2051050" y="3022600"/>
          <p14:tracePt t="135480" x="2051050" y="3000375"/>
          <p14:tracePt t="135480" x="2043113" y="2986088"/>
          <p14:tracePt t="135497" x="2014538" y="2971800"/>
          <p14:tracePt t="135513" x="1971675" y="2951163"/>
          <p14:tracePt t="135530" x="1928813" y="2922588"/>
          <p14:tracePt t="135546" x="1885950" y="2879725"/>
          <p14:tracePt t="135563" x="1871663" y="2828925"/>
          <p14:tracePt t="135579" x="1828800" y="2771775"/>
          <p14:tracePt t="135596" x="1793875" y="2714625"/>
          <p14:tracePt t="135612" x="1785938" y="2693988"/>
          <p14:tracePt t="135630" x="1765300" y="2643188"/>
          <p14:tracePt t="135646" x="1765300" y="2600325"/>
          <p14:tracePt t="135664" x="1765300" y="2565400"/>
          <p14:tracePt t="135679" x="1757363" y="2522538"/>
          <p14:tracePt t="135696" x="1722438" y="2493963"/>
          <p14:tracePt t="135713" x="1708150" y="2493963"/>
          <p14:tracePt t="135729" x="1657350" y="2493963"/>
          <p14:tracePt t="135746" x="1514475" y="2579688"/>
          <p14:tracePt t="135763" x="1322388" y="2757488"/>
          <p14:tracePt t="135779" x="1136650" y="2986088"/>
          <p14:tracePt t="135796" x="928688" y="3222625"/>
          <p14:tracePt t="135813" x="757238" y="3429000"/>
          <p14:tracePt t="135829" x="614363" y="3594100"/>
          <p14:tracePt t="135845" x="557213" y="3657600"/>
          <p14:tracePt t="135945" x="557213" y="3643313"/>
          <p14:tracePt t="135960" x="579438" y="3614738"/>
          <p14:tracePt t="135964" x="593725" y="3594100"/>
          <p14:tracePt t="135979" x="622300" y="3543300"/>
          <p14:tracePt t="135996" x="650875" y="3500438"/>
          <p14:tracePt t="136012" x="750888" y="3400425"/>
          <p14:tracePt t="136029" x="908050" y="3300413"/>
          <p14:tracePt t="136045" x="1100138" y="3136900"/>
          <p14:tracePt t="136062" x="1257300" y="3014663"/>
          <p14:tracePt t="136078" x="1279525" y="2908300"/>
          <p14:tracePt t="136096" x="1293813" y="2822575"/>
          <p14:tracePt t="136112" x="1293813" y="2794000"/>
          <p14:tracePt t="136201" x="1279525" y="2794000"/>
          <p14:tracePt t="136209" x="1250950" y="2836863"/>
          <p14:tracePt t="136217" x="1150938" y="2957513"/>
          <p14:tracePt t="136228" x="1100138" y="3043238"/>
          <p14:tracePt t="136245" x="1079500" y="3079750"/>
          <p14:tracePt t="136263" x="1079500" y="3086100"/>
          <p14:tracePt t="136278" x="1071563" y="3100388"/>
          <p14:tracePt t="136296" x="1065213" y="3108325"/>
          <p14:tracePt t="136353" x="1057275" y="3108325"/>
          <p14:tracePt t="136356" x="1036638" y="3057525"/>
          <p14:tracePt t="136363" x="1014413" y="2965450"/>
          <p14:tracePt t="136378" x="1008063" y="2908300"/>
          <p14:tracePt t="136396" x="1008063" y="2865438"/>
          <p14:tracePt t="136411" x="1008063" y="2822575"/>
          <p14:tracePt t="136429" x="1008063" y="2786063"/>
          <p14:tracePt t="136521" x="1008063" y="2836863"/>
          <p14:tracePt t="136529" x="1008063" y="2886075"/>
          <p14:tracePt t="136537" x="1008063" y="2936875"/>
          <p14:tracePt t="136544" x="1008063" y="2994025"/>
          <p14:tracePt t="136553" x="1008063" y="3100388"/>
          <p14:tracePt t="136562" x="1008063" y="3179763"/>
          <p14:tracePt t="136578" x="1028700" y="3200400"/>
          <p14:tracePt t="136633" x="1042988" y="3214688"/>
          <p14:tracePt t="136641" x="1057275" y="3214688"/>
          <p14:tracePt t="136656" x="1128713" y="3165475"/>
          <p14:tracePt t="136665" x="1165225" y="3108325"/>
          <p14:tracePt t="136666" x="1208088" y="3028950"/>
          <p14:tracePt t="136677" x="1228725" y="2936875"/>
          <p14:tracePt t="136695" x="1236663" y="2900363"/>
          <p14:tracePt t="136777" x="1236663" y="2908300"/>
          <p14:tracePt t="136777" x="1236663" y="2943225"/>
          <p14:tracePt t="136793" x="1236663" y="2951163"/>
          <p14:tracePt t="136801" x="1236663" y="2979738"/>
          <p14:tracePt t="136809" x="1243013" y="2994025"/>
          <p14:tracePt t="136817" x="1285875" y="3000375"/>
          <p14:tracePt t="136828" x="1365250" y="3014663"/>
          <p14:tracePt t="136844" x="1508125" y="3014663"/>
          <p14:tracePt t="136862" x="1614488" y="3014663"/>
          <p14:tracePt t="136878" x="1765300" y="2957513"/>
          <p14:tracePt t="136895" x="1879600" y="2894013"/>
          <p14:tracePt t="136911" x="1985963" y="2786063"/>
          <p14:tracePt t="136928" x="2071688" y="2693988"/>
          <p14:tracePt t="136944" x="2114550" y="2543175"/>
          <p14:tracePt t="136962" x="2114550" y="2479675"/>
          <p14:tracePt t="136977" x="2114550" y="2422525"/>
          <p14:tracePt t="137025" x="2108200" y="2414588"/>
          <p14:tracePt t="137033" x="2100263" y="2414588"/>
          <p14:tracePt t="137041" x="2085975" y="2414588"/>
          <p14:tracePt t="137041" x="2079625" y="2408238"/>
          <p14:tracePt t="137064" x="2071688" y="2408238"/>
          <p14:tracePt t="137077" x="2065338" y="2408238"/>
          <p14:tracePt t="137078" x="2036763" y="2393950"/>
          <p14:tracePt t="137095" x="2028825" y="2386013"/>
          <p14:tracePt t="137110" x="2022475" y="2379663"/>
          <p14:tracePt t="137128" x="2000250" y="2371725"/>
          <p14:tracePt t="137144" x="1943100" y="2371725"/>
          <p14:tracePt t="137161" x="1908175" y="2371725"/>
          <p14:tracePt t="137177" x="1871663" y="2371725"/>
          <p14:tracePt t="137194" x="1851025" y="2371725"/>
          <p14:tracePt t="137210" x="1822450" y="2408238"/>
          <p14:tracePt t="137227" x="1822450" y="2500313"/>
          <p14:tracePt t="137243" x="1822450" y="2651125"/>
          <p14:tracePt t="137260" x="1908175" y="2865438"/>
          <p14:tracePt t="137277" x="2079625" y="3086100"/>
          <p14:tracePt t="137293" x="2271713" y="3251200"/>
          <p14:tracePt t="137310" x="2422525" y="3314700"/>
          <p14:tracePt t="137327" x="2543175" y="3314700"/>
          <p14:tracePt t="137344" x="2743200" y="3271838"/>
          <p14:tracePt t="137361" x="2951163" y="3136900"/>
          <p14:tracePt t="137377" x="3108325" y="3000375"/>
          <p14:tracePt t="137393" x="3214688" y="2879725"/>
          <p14:tracePt t="137410" x="3271838" y="2794000"/>
          <p14:tracePt t="137427" x="3300413" y="2757488"/>
          <p14:tracePt t="137444" x="3308350" y="2743200"/>
          <p14:tracePt t="137460" x="3308350" y="2728913"/>
          <p14:tracePt t="137477" x="3286125" y="2714625"/>
          <p14:tracePt t="137493" x="3271838" y="2714625"/>
          <p14:tracePt t="137510" x="3243263" y="2714625"/>
          <p14:tracePt t="137526" x="3200400" y="2714625"/>
          <p14:tracePt t="137543" x="3100388" y="2757488"/>
          <p14:tracePt t="137560" x="2986088" y="2836863"/>
          <p14:tracePt t="137578" x="2943225" y="2922588"/>
          <p14:tracePt t="137593" x="2928938" y="3014663"/>
          <p14:tracePt t="137611" x="2928938" y="3108325"/>
          <p14:tracePt t="137626" x="2922588" y="3179763"/>
          <p14:tracePt t="137644" x="2922588" y="3200400"/>
          <p14:tracePt t="137660" x="2894013" y="3243263"/>
          <p14:tracePt t="137677" x="2886075" y="3265488"/>
          <p14:tracePt t="137768" x="2886075" y="3257550"/>
          <p14:tracePt t="137775" x="2914650" y="3200400"/>
          <p14:tracePt t="137777" x="2971800" y="3071813"/>
          <p14:tracePt t="137794" x="3022600" y="2900363"/>
          <p14:tracePt t="137810" x="3022600" y="2751138"/>
          <p14:tracePt t="137826" x="3022600" y="2636838"/>
          <p14:tracePt t="137843" x="3022600" y="2551113"/>
          <p14:tracePt t="137859" x="3022600" y="2493963"/>
          <p14:tracePt t="137876" x="3022600" y="2436813"/>
          <p14:tracePt t="137893" x="3022600" y="2408238"/>
          <p14:tracePt t="137909" x="3022600" y="2365375"/>
          <p14:tracePt t="137926" x="3014663" y="2343150"/>
          <p14:tracePt t="137943" x="3008313" y="2336800"/>
          <p14:tracePt t="138001" x="2994025" y="2322513"/>
          <p14:tracePt t="138009" x="2936875" y="2314575"/>
          <p14:tracePt t="138017" x="2928938" y="2308225"/>
          <p14:tracePt t="138026" x="2908300" y="2279650"/>
          <p14:tracePt t="138033" x="2857500" y="2243138"/>
          <p14:tracePt t="138043" x="2843213" y="2236788"/>
          <p14:tracePt t="138103" x="2836863" y="2236788"/>
          <p14:tracePt t="138113" x="2808288" y="2236788"/>
          <p14:tracePt t="138125" x="2800350" y="2236788"/>
          <p14:tracePt t="138129" x="2794000" y="2236788"/>
          <p14:tracePt t="138161" x="2779713" y="2236788"/>
          <p14:tracePt t="138162" x="2765425" y="2236788"/>
          <p14:tracePt t="138162" x="2757488" y="2236788"/>
          <p14:tracePt t="138177" x="2728913" y="2236788"/>
          <p14:tracePt t="138225" x="2722563" y="2236788"/>
          <p14:tracePt t="138305" x="2714625" y="2236788"/>
          <p14:tracePt t="138321" x="2700338" y="2236788"/>
          <p14:tracePt t="138329" x="2693988" y="2236788"/>
          <p14:tracePt t="138329" x="2686050" y="2236788"/>
          <p14:tracePt t="138481" x="2665413" y="2236788"/>
          <p14:tracePt t="138489" x="2636838" y="2236788"/>
          <p14:tracePt t="138496" x="2557463" y="2236788"/>
          <p14:tracePt t="138508" x="2465388" y="2236788"/>
          <p14:tracePt t="138525" x="2400300" y="2236788"/>
          <p14:tracePt t="138543" x="2308225" y="2236788"/>
          <p14:tracePt t="138558" x="2243138" y="2236788"/>
          <p14:tracePt t="138576" x="2165350" y="2236788"/>
          <p14:tracePt t="138592" x="2057400" y="2236788"/>
          <p14:tracePt t="138609" x="1979613" y="2257425"/>
          <p14:tracePt t="138625" x="1908175" y="2300288"/>
          <p14:tracePt t="138642" x="1814513" y="2322513"/>
          <p14:tracePt t="138658" x="1779588" y="2336800"/>
          <p14:tracePt t="138676" x="1757363" y="2351088"/>
          <p14:tracePt t="138692" x="1700213" y="2379663"/>
          <p14:tracePt t="138709" x="1665288" y="2400300"/>
          <p14:tracePt t="138724" x="1628775" y="2408238"/>
          <p14:tracePt t="138769" x="1614488" y="2422525"/>
          <p14:tracePt t="138777" x="1571625" y="2443163"/>
          <p14:tracePt t="138785" x="1550988" y="2471738"/>
          <p14:tracePt t="138792" x="1514475" y="2543175"/>
          <p14:tracePt t="138792" x="1493838" y="2586038"/>
          <p14:tracePt t="138808" x="1428750" y="2665413"/>
          <p14:tracePt t="138825" x="1379538" y="2722563"/>
          <p14:tracePt t="138841" x="1328738" y="2771775"/>
          <p14:tracePt t="138858" x="1322388" y="2794000"/>
          <p14:tracePt t="138874" x="1285875" y="2822575"/>
          <p14:tracePt t="138892" x="1257300" y="2851150"/>
          <p14:tracePt t="138908" x="1228725" y="2871788"/>
          <p14:tracePt t="138924" x="1214438" y="2879725"/>
          <p14:tracePt t="138942" x="1208088" y="2886075"/>
          <p14:tracePt t="138958" x="1179513" y="2900363"/>
          <p14:tracePt t="138975" x="1165225" y="2908300"/>
          <p14:tracePt t="138991" x="1128713" y="2922588"/>
          <p14:tracePt t="138991" x="1100138" y="2928938"/>
          <p14:tracePt t="139009" x="1042988" y="2951163"/>
          <p14:tracePt t="139025" x="1028700" y="2957513"/>
          <p14:tracePt t="139098" x="993775" y="2957513"/>
          <p14:tracePt t="139105" x="942975" y="2957513"/>
          <p14:tracePt t="139115" x="936625" y="2957513"/>
          <p14:tracePt t="139121" x="922338" y="2957513"/>
          <p14:tracePt t="139141" x="908050" y="2957513"/>
          <p14:tracePt t="139142" x="900113" y="2957513"/>
          <p14:tracePt t="139157" x="893763" y="2957513"/>
          <p14:tracePt t="139174" x="871538" y="2951163"/>
          <p14:tracePt t="139191" x="842963" y="2936875"/>
          <p14:tracePt t="139208" x="800100" y="2936875"/>
          <p14:tracePt t="139225" x="785813" y="2936875"/>
          <p14:tracePt t="139449" x="793750" y="2936875"/>
          <p14:tracePt t="139457" x="800100" y="2936875"/>
          <p14:tracePt t="139459" x="842963" y="2936875"/>
          <p14:tracePt t="139474" x="922338" y="2936875"/>
          <p14:tracePt t="139492" x="1050925" y="2900363"/>
          <p14:tracePt t="139507" x="1222375" y="2822575"/>
          <p14:tracePt t="139524" x="1343025" y="2743200"/>
          <p14:tracePt t="139541" x="1450975" y="2657475"/>
          <p14:tracePt t="139558" x="1543050" y="2571750"/>
          <p14:tracePt t="139573" x="1651000" y="2465388"/>
          <p14:tracePt t="139590" x="1685925" y="2428875"/>
          <p14:tracePt t="139607" x="1714500" y="2422525"/>
          <p14:tracePt t="139649" x="1722438" y="2414588"/>
          <p14:tracePt t="139655" x="1736725" y="2414588"/>
          <p14:tracePt t="139657" x="1743075" y="2408238"/>
          <p14:tracePt t="139864" x="1714500" y="2443163"/>
          <p14:tracePt t="139872" x="1671638" y="2528888"/>
          <p14:tracePt t="139882" x="1651000" y="2586038"/>
          <p14:tracePt t="139890" x="1622425" y="2636838"/>
          <p14:tracePt t="139906" x="1600200" y="2700338"/>
          <p14:tracePt t="139924" x="1585913" y="2736850"/>
          <p14:tracePt t="139941" x="1579563" y="2743200"/>
          <p14:tracePt t="139957" x="1579563" y="2757488"/>
          <p14:tracePt t="140017" x="1579563" y="2765425"/>
          <p14:tracePt t="140025" x="1579563" y="2771775"/>
          <p14:tracePt t="140033" x="1579563" y="2779713"/>
          <p14:tracePt t="140040" x="1579563" y="2800350"/>
          <p14:tracePt t="140049" x="1579563" y="2822575"/>
          <p14:tracePt t="140049" x="1571625" y="2836863"/>
          <p14:tracePt t="140057" x="1571625" y="2894013"/>
          <p14:tracePt t="140073" x="1571625" y="2936875"/>
          <p14:tracePt t="140090" x="1571625" y="2979738"/>
          <p14:tracePt t="140107" x="1571625" y="3043238"/>
          <p14:tracePt t="140123" x="1608138" y="3143250"/>
          <p14:tracePt t="140140" x="1614488" y="3200400"/>
          <p14:tracePt t="140157" x="1628775" y="3257550"/>
          <p14:tracePt t="140172" x="1643063" y="3294063"/>
          <p14:tracePt t="140191" x="1651000" y="3300413"/>
          <p14:tracePt t="140206" x="1651000" y="3308350"/>
          <p14:tracePt t="140224" x="1651000" y="3314700"/>
          <p14:tracePt t="140240" x="1651000" y="3343275"/>
          <p14:tracePt t="140273" x="1651000" y="3351213"/>
          <p14:tracePt t="140950" x="0" y="0"/>
        </p14:tracePtLst>
        <p14:tracePtLst>
          <p14:tracePt t="147473" x="3271838" y="3200400"/>
          <p14:tracePt t="147489" x="3265488" y="3208338"/>
          <p14:tracePt t="147507" x="3236913" y="3214688"/>
          <p14:tracePt t="147521" x="3222625" y="3222625"/>
          <p14:tracePt t="147528" x="3208338" y="3222625"/>
          <p14:tracePt t="147537" x="3171825" y="3251200"/>
          <p14:tracePt t="147546" x="3151188" y="3265488"/>
          <p14:tracePt t="147578" x="3128963" y="3286125"/>
          <p14:tracePt t="147584" x="3114675" y="3300413"/>
          <p14:tracePt t="147596" x="3094038" y="3314700"/>
          <p14:tracePt t="147617" x="3057525" y="3328988"/>
          <p14:tracePt t="147628" x="3000375" y="3357563"/>
          <p14:tracePt t="147649" x="2951163" y="3394075"/>
          <p14:tracePt t="147673" x="2936875" y="3408363"/>
          <p14:tracePt t="147793" x="2936875" y="3357563"/>
          <p14:tracePt t="147800" x="2936875" y="3322638"/>
          <p14:tracePt t="147809" x="2936875" y="3265488"/>
          <p14:tracePt t="147815" x="2943225" y="3200400"/>
          <p14:tracePt t="147829" x="2957513" y="3122613"/>
          <p14:tracePt t="147845" x="2971800" y="3079750"/>
          <p14:tracePt t="147862" x="2994025" y="3036888"/>
          <p14:tracePt t="147879" x="3000375" y="3028950"/>
          <p14:tracePt t="147895" x="3008313" y="3022600"/>
          <p14:tracePt t="147912" x="3028950" y="3022600"/>
          <p14:tracePt t="147930" x="3071813" y="3022600"/>
          <p14:tracePt t="147945" x="3108325" y="3051175"/>
          <p14:tracePt t="147962" x="3114675" y="3086100"/>
          <p14:tracePt t="147979" x="3114675" y="3128963"/>
          <p14:tracePt t="147995" x="3114675" y="3179763"/>
          <p14:tracePt t="148012" x="3108325" y="3236913"/>
          <p14:tracePt t="148028" x="3108325" y="3251200"/>
          <p14:tracePt t="148045" x="3100388" y="3257550"/>
          <p14:tracePt t="148152" x="3114675" y="3257550"/>
          <p14:tracePt t="148184" x="3143250" y="3251200"/>
          <p14:tracePt t="148192" x="3151188" y="3251200"/>
          <p14:tracePt t="148200" x="3186113" y="3251200"/>
          <p14:tracePt t="148209" x="3194050" y="3251200"/>
          <p14:tracePt t="148214" x="3243263" y="3251200"/>
          <p14:tracePt t="148228" x="3336925" y="3271838"/>
          <p14:tracePt t="148244" x="3414713" y="3279775"/>
          <p14:tracePt t="148261" x="3457575" y="3279775"/>
          <p14:tracePt t="148278" x="3479800" y="3279775"/>
          <p14:tracePt t="148294" x="3500438" y="3279775"/>
          <p14:tracePt t="148311" x="3514725" y="3279775"/>
          <p14:tracePt t="148327" x="3557588" y="3265488"/>
          <p14:tracePt t="148345" x="3614738" y="3243263"/>
          <p14:tracePt t="148362" x="3657600" y="3236913"/>
          <p14:tracePt t="148379" x="3708400" y="3200400"/>
          <p14:tracePt t="148395" x="3729038" y="3186113"/>
          <p14:tracePt t="148412" x="3736975" y="3165475"/>
          <p14:tracePt t="148428" x="3743325" y="3157538"/>
          <p14:tracePt t="148513" x="3743325" y="3179763"/>
          <p14:tracePt t="148522" x="3686175" y="3257550"/>
          <p14:tracePt t="148529" x="3636963" y="3322638"/>
          <p14:tracePt t="148537" x="3565525" y="3429000"/>
          <p14:tracePt t="148547" x="3500438" y="3579813"/>
          <p14:tracePt t="148561" x="3471863" y="3651250"/>
          <p14:tracePt t="148578" x="3457575" y="3694113"/>
          <p14:tracePt t="148665" x="3457575" y="3700463"/>
          <p14:tracePt t="148681" x="3479800" y="3700463"/>
          <p14:tracePt t="148682" x="3486150" y="3694113"/>
          <p14:tracePt t="148693" x="3494088" y="3686175"/>
          <p14:tracePt t="148711" x="3494088" y="3679825"/>
          <p14:tracePt t="148753" x="3508375" y="3665538"/>
          <p14:tracePt t="148785" x="3514725" y="3657600"/>
          <p14:tracePt t="148793" x="3522663" y="3636963"/>
          <p14:tracePt t="148807" x="3522663" y="3622675"/>
          <p14:tracePt t="148812" x="3522663" y="3608388"/>
          <p14:tracePt t="148827" x="3529013" y="3586163"/>
          <p14:tracePt t="148844" x="3551238" y="3551238"/>
          <p14:tracePt t="148861" x="3557588" y="3529013"/>
          <p14:tracePt t="148878" x="3557588" y="3500438"/>
          <p14:tracePt t="148894" x="3565525" y="3486150"/>
          <p14:tracePt t="149907" x="3565525" y="3479800"/>
          <p14:tracePt t="149937" x="3551238" y="3479800"/>
          <p14:tracePt t="149945" x="3522663" y="3479800"/>
          <p14:tracePt t="149953" x="3465513" y="3494088"/>
          <p14:tracePt t="149961" x="3308350" y="3529013"/>
          <p14:tracePt t="149976" x="3071813" y="3600450"/>
          <p14:tracePt t="149992" x="2828925" y="3729038"/>
          <p14:tracePt t="150010" x="2771775" y="3765550"/>
          <p14:tracePt t="150025" x="2736850" y="3800475"/>
          <p14:tracePt t="150042" x="2700338" y="3822700"/>
          <p14:tracePt t="150059" x="2628900" y="3857625"/>
          <p14:tracePt t="150076" x="2565400" y="3886200"/>
          <p14:tracePt t="150093" x="2500313" y="3922713"/>
          <p14:tracePt t="150109" x="2457450" y="3943350"/>
          <p14:tracePt t="150125" x="2443163" y="3951288"/>
          <p14:tracePt t="150143" x="2436813" y="3957638"/>
          <p14:tracePt t="150159" x="2422525" y="3965575"/>
          <p14:tracePt t="150175" x="2414588" y="3971925"/>
          <p14:tracePt t="150240" x="2400300" y="3971925"/>
          <p14:tracePt t="150249" x="2393950" y="3971925"/>
          <p14:tracePt t="150258" x="2386013" y="3971925"/>
          <p14:tracePt t="150260" x="2365375" y="3971925"/>
          <p14:tracePt t="150275" x="2351088" y="3971925"/>
          <p14:tracePt t="150345" x="2343150" y="3971925"/>
          <p14:tracePt t="150449" x="2336800" y="3971925"/>
          <p14:tracePt t="150489" x="2336800" y="3957638"/>
          <p14:tracePt t="150497" x="2336800" y="3951288"/>
          <p14:tracePt t="150512" x="2336800" y="3943350"/>
          <p14:tracePt t="150529" x="2336800" y="3937000"/>
          <p14:tracePt t="150545" x="2351088" y="3929063"/>
          <p14:tracePt t="150577" x="2357438" y="3922713"/>
          <p14:tracePt t="150649" x="2357438" y="3914775"/>
          <p14:tracePt t="150655" x="2365375" y="3900488"/>
          <p14:tracePt t="150657" x="2371725" y="3886200"/>
          <p14:tracePt t="150675" x="2371725" y="3871913"/>
          <p14:tracePt t="150692" x="2393950" y="3857625"/>
          <p14:tracePt t="150754" x="2400300" y="3851275"/>
          <p14:tracePt t="150761" x="2400300" y="3836988"/>
          <p14:tracePt t="150762" x="2408238" y="3829050"/>
          <p14:tracePt t="150905" x="2408238" y="3814763"/>
          <p14:tracePt t="150913" x="2379663" y="3814763"/>
          <p14:tracePt t="150919" x="2328863" y="3814763"/>
          <p14:tracePt t="150924" x="2286000" y="3808413"/>
          <p14:tracePt t="150941" x="2257425" y="3808413"/>
          <p14:tracePt t="150957" x="2243138" y="3800475"/>
          <p14:tracePt t="150974" x="2228850" y="3786188"/>
          <p14:tracePt t="150991" x="2185988" y="3771900"/>
          <p14:tracePt t="151007" x="2151063" y="3722688"/>
          <p14:tracePt t="151024" x="2114550" y="3700463"/>
          <p14:tracePt t="151081" x="2114550" y="3694113"/>
          <p14:tracePt t="151084" x="2114550" y="3657600"/>
          <p14:tracePt t="151091" x="2157413" y="3600450"/>
          <p14:tracePt t="151107" x="2265363" y="3514725"/>
          <p14:tracePt t="151124" x="2328863" y="3465513"/>
          <p14:tracePt t="151141" x="2414588" y="3400425"/>
          <p14:tracePt t="151158" x="2486025" y="3336925"/>
          <p14:tracePt t="151174" x="2557463" y="3308350"/>
          <p14:tracePt t="151190" x="2628900" y="3257550"/>
          <p14:tracePt t="151207" x="2651125" y="3228975"/>
          <p14:tracePt t="151207" x="2657475" y="3222625"/>
          <p14:tracePt t="151225" x="2665413" y="3214688"/>
          <p14:tracePt t="151241" x="2693988" y="3194050"/>
          <p14:tracePt t="151257" x="2700338" y="3186113"/>
          <p14:tracePt t="151273" x="2722563" y="3186113"/>
          <p14:tracePt t="151361" x="2679700" y="3200400"/>
          <p14:tracePt t="151368" x="2636838" y="3222625"/>
          <p14:tracePt t="151377" x="2586038" y="3257550"/>
          <p14:tracePt t="151390" x="2557463" y="3271838"/>
          <p14:tracePt t="151391" x="2508250" y="3322638"/>
          <p14:tracePt t="151407" x="2471738" y="3336925"/>
          <p14:tracePt t="151424" x="2465388" y="3343275"/>
          <p14:tracePt t="151497" x="2479675" y="3343275"/>
          <p14:tracePt t="151506" x="2536825" y="3308350"/>
          <p14:tracePt t="151506" x="2593975" y="3286125"/>
          <p14:tracePt t="151514" x="2643188" y="3271838"/>
          <p14:tracePt t="151523" x="2693988" y="3243263"/>
          <p14:tracePt t="151585" x="2628900" y="3279775"/>
          <p14:tracePt t="151593" x="2571750" y="3343275"/>
          <p14:tracePt t="151601" x="2522538" y="3386138"/>
          <p14:tracePt t="151609" x="2457450" y="3436938"/>
          <p14:tracePt t="151613" x="2428875" y="3465513"/>
          <p14:tracePt t="151623" x="2400300" y="3514725"/>
          <p14:tracePt t="151641" x="2393950" y="3522663"/>
          <p14:tracePt t="151689" x="2400300" y="3522663"/>
          <p14:tracePt t="151697" x="2428875" y="3508375"/>
          <p14:tracePt t="151753" x="2328863" y="3514725"/>
          <p14:tracePt t="151761" x="2185988" y="3586163"/>
          <p14:tracePt t="151769" x="2108200" y="3636963"/>
          <p14:tracePt t="151769" x="2014538" y="3700463"/>
          <p14:tracePt t="151778" x="1971675" y="3751263"/>
          <p14:tracePt t="151790" x="1951038" y="3794125"/>
          <p14:tracePt t="151807" x="1951038" y="3843338"/>
          <p14:tracePt t="151824" x="2043113" y="3851275"/>
          <p14:tracePt t="151840" x="2214563" y="3851275"/>
          <p14:tracePt t="151857" x="2336800" y="3851275"/>
          <p14:tracePt t="151873" x="2414588" y="3851275"/>
          <p14:tracePt t="151890" x="2451100" y="3851275"/>
          <p14:tracePt t="151906" x="2457450" y="3851275"/>
          <p14:tracePt t="151923" x="2471738" y="3851275"/>
          <p14:tracePt t="151939" x="2514600" y="3879850"/>
          <p14:tracePt t="151956" x="2565400" y="3937000"/>
          <p14:tracePt t="151972" x="2636838" y="3979863"/>
          <p14:tracePt t="151989" x="2657475" y="3986213"/>
          <p14:tracePt t="152006" x="2679700" y="3986213"/>
          <p14:tracePt t="152022" x="2700338" y="3986213"/>
          <p14:tracePt t="152039" x="2700338" y="3979863"/>
          <p14:tracePt t="152056" x="2708275" y="3965575"/>
          <p14:tracePt t="152073" x="2708275" y="3937000"/>
          <p14:tracePt t="152090" x="2708275" y="3929063"/>
          <p14:tracePt t="152106" x="2708275" y="3908425"/>
          <p14:tracePt t="152123" x="2651125" y="3879850"/>
          <p14:tracePt t="152140" x="2579688" y="3836988"/>
          <p14:tracePt t="152156" x="2508250" y="3800475"/>
          <p14:tracePt t="152172" x="2428875" y="3729038"/>
          <p14:tracePt t="152189" x="2351088" y="3686175"/>
          <p14:tracePt t="152205" x="2265363" y="3643313"/>
          <p14:tracePt t="152223" x="2165350" y="3614738"/>
          <p14:tracePt t="152239" x="2108200" y="3579813"/>
          <p14:tracePt t="152255" x="2036763" y="3536950"/>
          <p14:tracePt t="152273" x="2022475" y="3536950"/>
          <p14:tracePt t="152289" x="2008188" y="3522663"/>
          <p14:tracePt t="152306" x="1979613" y="3500438"/>
          <p14:tracePt t="152322" x="1943100" y="3494088"/>
          <p14:tracePt t="152339" x="1928813" y="3494088"/>
          <p14:tracePt t="152356" x="1893888" y="3479800"/>
          <p14:tracePt t="152372" x="1814513" y="3451225"/>
          <p14:tracePt t="152389" x="1665288" y="3422650"/>
          <p14:tracePt t="152406" x="1536700" y="3371850"/>
          <p14:tracePt t="152422" x="1428750" y="3314700"/>
          <p14:tracePt t="152439" x="1400175" y="3286125"/>
          <p14:tracePt t="152455" x="1385888" y="3271838"/>
          <p14:tracePt t="152455" x="1385888" y="3265488"/>
          <p14:tracePt t="152490" x="1379538" y="3257550"/>
          <p14:tracePt t="152490" x="1357313" y="3236913"/>
          <p14:tracePt t="152506" x="1350963" y="3228975"/>
          <p14:tracePt t="152522" x="1308100" y="3208338"/>
          <p14:tracePt t="152539" x="1300163" y="3200400"/>
          <p14:tracePt t="152555" x="1293813" y="3186113"/>
          <p14:tracePt t="152573" x="1279525" y="3151188"/>
          <p14:tracePt t="152588" x="1271588" y="3114675"/>
          <p14:tracePt t="152605" x="1271588" y="3051175"/>
          <p14:tracePt t="152622" x="1271588" y="3008313"/>
          <p14:tracePt t="152640" x="1322388" y="2908300"/>
          <p14:tracePt t="152655" x="1465263" y="2779713"/>
          <p14:tracePt t="152672" x="1636713" y="2643188"/>
          <p14:tracePt t="152689" x="1857375" y="2465388"/>
          <p14:tracePt t="152705" x="1922463" y="2400300"/>
          <p14:tracePt t="152768" x="1914525" y="2400300"/>
          <p14:tracePt t="152777" x="1828800" y="2414588"/>
          <p14:tracePt t="152785" x="1765300" y="2479675"/>
          <p14:tracePt t="152793" x="1579563" y="2643188"/>
          <p14:tracePt t="152805" x="1385888" y="2808288"/>
          <p14:tracePt t="152822" x="1143000" y="2994025"/>
          <p14:tracePt t="152839" x="957263" y="3136900"/>
          <p14:tracePt t="152855" x="900113" y="3179763"/>
          <p14:tracePt t="152855" x="893763" y="3186113"/>
          <p14:tracePt t="152921" x="914400" y="3194050"/>
          <p14:tracePt t="152930" x="993775" y="3165475"/>
          <p14:tracePt t="152932" x="1042988" y="3122613"/>
          <p14:tracePt t="152938" x="1250950" y="2971800"/>
          <p14:tracePt t="152955" x="1457325" y="2822575"/>
          <p14:tracePt t="152972" x="1679575" y="2665413"/>
          <p14:tracePt t="152988" x="1865313" y="2528888"/>
          <p14:tracePt t="153005" x="1936750" y="2471738"/>
          <p14:tracePt t="153081" x="1900238" y="2493963"/>
          <p14:tracePt t="153089" x="1851025" y="2543175"/>
          <p14:tracePt t="153089" x="1785938" y="2593975"/>
          <p14:tracePt t="153106" x="1743075" y="2622550"/>
          <p14:tracePt t="153106" x="1600200" y="2736850"/>
          <p14:tracePt t="153121" x="1557338" y="2786063"/>
          <p14:tracePt t="153139" x="1557338" y="2822575"/>
          <p14:tracePt t="153154" x="1557338" y="2836863"/>
          <p14:tracePt t="153171" x="1585913" y="2843213"/>
          <p14:tracePt t="153187" x="1743075" y="2843213"/>
          <p14:tracePt t="153205" x="1936750" y="2836863"/>
          <p14:tracePt t="153220" x="2143125" y="2800350"/>
          <p14:tracePt t="153238" x="2371725" y="2771775"/>
          <p14:tracePt t="153254" x="2500313" y="2751138"/>
          <p14:tracePt t="153271" x="2565400" y="2736850"/>
          <p14:tracePt t="153288" x="2643188" y="2728913"/>
          <p14:tracePt t="153288" x="2679700" y="2728913"/>
          <p14:tracePt t="153305" x="2771775" y="2728913"/>
          <p14:tracePt t="153321" x="2851150" y="2728913"/>
          <p14:tracePt t="153338" x="2928938" y="2728913"/>
          <p14:tracePt t="153354" x="2994025" y="2728913"/>
          <p14:tracePt t="153371" x="0" y="0"/>
        </p14:tracePtLst>
        <p14:tracePtLst>
          <p14:tracePt t="162318" x="3171825" y="2651125"/>
          <p14:tracePt t="162336" x="3171825" y="2665413"/>
          <p14:tracePt t="162344" x="3171825" y="2671763"/>
          <p14:tracePt t="162353" x="3165475" y="2679700"/>
          <p14:tracePt t="162360" x="3157538" y="2714625"/>
          <p14:tracePt t="162376" x="3128963" y="2751138"/>
          <p14:tracePt t="162391" x="3114675" y="2786063"/>
          <p14:tracePt t="162408" x="3071813" y="2857500"/>
          <p14:tracePt t="162408" x="3071813" y="2879725"/>
          <p14:tracePt t="162425" x="3051175" y="2965450"/>
          <p14:tracePt t="162449" x="3014663" y="3043238"/>
          <p14:tracePt t="162464" x="2994025" y="3122613"/>
          <p14:tracePt t="162480" x="2965450" y="3194050"/>
          <p14:tracePt t="162497" x="2957513" y="3236913"/>
          <p14:tracePt t="162512" x="2943225" y="3279775"/>
          <p14:tracePt t="162528" x="2900363" y="3394075"/>
          <p14:tracePt t="162560" x="2871788" y="3422650"/>
          <p14:tracePt t="162568" x="2865438" y="3451225"/>
          <p14:tracePt t="162576" x="2814638" y="3514725"/>
          <p14:tracePt t="162592" x="2765425" y="3579813"/>
          <p14:tracePt t="162608" x="2700338" y="3657600"/>
          <p14:tracePt t="162624" x="2579688" y="3743325"/>
          <p14:tracePt t="162624" x="2514600" y="3779838"/>
          <p14:tracePt t="162641" x="2457450" y="3829050"/>
          <p14:tracePt t="162657" x="2408238" y="3851275"/>
          <p14:tracePt t="162680" x="2351088" y="3908425"/>
          <p14:tracePt t="162697" x="2300288" y="3943350"/>
          <p14:tracePt t="162707" x="2228850" y="4000500"/>
          <p14:tracePt t="162724" x="2179638" y="4037013"/>
          <p14:tracePt t="162740" x="2143125" y="4051300"/>
          <p14:tracePt t="162757" x="2128838" y="4065588"/>
          <p14:tracePt t="162774" x="2108200" y="4071938"/>
          <p14:tracePt t="162791" x="2079625" y="4079875"/>
          <p14:tracePt t="162807" x="2028825" y="4094163"/>
          <p14:tracePt t="162823" x="2014538" y="4094163"/>
          <p14:tracePt t="162897" x="2028825" y="4094163"/>
          <p14:tracePt t="162904" x="2065338" y="4086225"/>
          <p14:tracePt t="162906" x="2122488" y="4057650"/>
          <p14:tracePt t="162923" x="2208213" y="4014788"/>
          <p14:tracePt t="162941" x="2271713" y="4008438"/>
          <p14:tracePt t="162957" x="2343150" y="3986213"/>
          <p14:tracePt t="162974" x="2436813" y="3971925"/>
          <p14:tracePt t="162990" x="2543175" y="3957638"/>
          <p14:tracePt t="163007" x="2636838" y="3943350"/>
          <p14:tracePt t="163023" x="2679700" y="3943350"/>
          <p14:tracePt t="163023" x="2686050" y="3943350"/>
          <p14:tracePt t="163041" x="2722563" y="3943350"/>
          <p14:tracePt t="163056" x="2736850" y="3943350"/>
          <p14:tracePt t="163074" x="2751138" y="3943350"/>
          <p14:tracePt t="163128" x="2757488" y="3943350"/>
          <p14:tracePt t="163137" x="2771775" y="3957638"/>
          <p14:tracePt t="163152" x="2779713" y="3965575"/>
          <p14:tracePt t="163161" x="2786063" y="3971925"/>
          <p14:tracePt t="163167" x="2794000" y="3971925"/>
          <p14:tracePt t="163173" x="2851150" y="3986213"/>
          <p14:tracePt t="163189" x="2908300" y="4000500"/>
          <p14:tracePt t="163207" x="2994025" y="4000500"/>
          <p14:tracePt t="163223" x="3071813" y="4000500"/>
          <p14:tracePt t="163223" x="3100388" y="4000500"/>
          <p14:tracePt t="163241" x="3179763" y="4000500"/>
          <p14:tracePt t="163256" x="3222625" y="4000500"/>
          <p14:tracePt t="163273" x="3251200" y="4000500"/>
          <p14:tracePt t="163289" x="3279775" y="4000500"/>
          <p14:tracePt t="163307" x="3322638" y="4014788"/>
          <p14:tracePt t="163323" x="3357563" y="4022725"/>
          <p14:tracePt t="163340" x="3379788" y="4043363"/>
          <p14:tracePt t="163356" x="3400425" y="4051300"/>
          <p14:tracePt t="163373" x="3408363" y="4057650"/>
          <p14:tracePt t="163389" x="3422650" y="4065588"/>
          <p14:tracePt t="163407" x="3429000" y="4071938"/>
          <p14:tracePt t="163457" x="3436938" y="4079875"/>
          <p14:tracePt t="163537" x="3429000" y="4079875"/>
          <p14:tracePt t="163545" x="3400425" y="4079875"/>
          <p14:tracePt t="163553" x="3371850" y="4079875"/>
          <p14:tracePt t="163560" x="3294063" y="4065588"/>
          <p14:tracePt t="163572" x="3236913" y="4057650"/>
          <p14:tracePt t="163589" x="3179763" y="4029075"/>
          <p14:tracePt t="163606" x="3100388" y="4008438"/>
          <p14:tracePt t="163622" x="3008313" y="3986213"/>
          <p14:tracePt t="163622" x="2957513" y="3986213"/>
          <p14:tracePt t="163641" x="2928938" y="3986213"/>
          <p14:tracePt t="163656" x="2800350" y="3986213"/>
          <p14:tracePt t="163673" x="2743200" y="3986213"/>
          <p14:tracePt t="163689" x="2651125" y="3994150"/>
          <p14:tracePt t="163706" x="2600325" y="3994150"/>
          <p14:tracePt t="163722" x="2565400" y="3994150"/>
          <p14:tracePt t="163739" x="2522538" y="3994150"/>
          <p14:tracePt t="163755" x="2479675" y="3979863"/>
          <p14:tracePt t="163772" x="2465388" y="3965575"/>
          <p14:tracePt t="163788" x="2422525" y="3951288"/>
          <p14:tracePt t="163806" x="2386013" y="3929063"/>
          <p14:tracePt t="163822" x="2343150" y="3908425"/>
          <p14:tracePt t="163839" x="2265363" y="3886200"/>
          <p14:tracePt t="163855" x="2208213" y="3871913"/>
          <p14:tracePt t="163855" x="2179638" y="3871913"/>
          <p14:tracePt t="163873" x="2114550" y="3843338"/>
          <p14:tracePt t="163888" x="2065338" y="3829050"/>
          <p14:tracePt t="163905" x="2043113" y="3814763"/>
          <p14:tracePt t="163921" x="2014538" y="3794125"/>
          <p14:tracePt t="163938" x="1993900" y="3771900"/>
          <p14:tracePt t="163955" x="1979613" y="3757613"/>
          <p14:tracePt t="163972" x="1951038" y="3700463"/>
          <p14:tracePt t="163989" x="1928813" y="3679825"/>
          <p14:tracePt t="164005" x="1900238" y="3657600"/>
          <p14:tracePt t="164022" x="1885950" y="3636963"/>
          <p14:tracePt t="164038" x="1857375" y="3629025"/>
          <p14:tracePt t="164055" x="1851025" y="3629025"/>
          <p14:tracePt t="164128" x="1843088" y="3622675"/>
          <p14:tracePt t="164136" x="1843088" y="3600450"/>
          <p14:tracePt t="164153" x="1843088" y="3594100"/>
          <p14:tracePt t="164157" x="1857375" y="3579813"/>
          <p14:tracePt t="164172" x="1885950" y="3579813"/>
          <p14:tracePt t="164188" x="1936750" y="3579813"/>
          <p14:tracePt t="164205" x="1985963" y="3579813"/>
          <p14:tracePt t="164221" x="2028825" y="3579813"/>
          <p14:tracePt t="164239" x="2108200" y="3579813"/>
          <p14:tracePt t="164254" x="2165350" y="3579813"/>
          <p14:tracePt t="164271" x="2222500" y="3600450"/>
          <p14:tracePt t="164288" x="2271713" y="3629025"/>
          <p14:tracePt t="164305" x="2322513" y="3671888"/>
          <p14:tracePt t="164321" x="2365375" y="3700463"/>
          <p14:tracePt t="164339" x="2428875" y="3751263"/>
          <p14:tracePt t="164354" x="2500313" y="3814763"/>
          <p14:tracePt t="164371" x="2536825" y="3857625"/>
          <p14:tracePt t="164388" x="2565400" y="3894138"/>
          <p14:tracePt t="164405" x="2586038" y="3914775"/>
          <p14:tracePt t="164422" x="2600325" y="3943350"/>
          <p14:tracePt t="164438" x="2628900" y="3957638"/>
          <p14:tracePt t="164455" x="2636838" y="3965575"/>
          <p14:tracePt t="164504" x="2636838" y="3971925"/>
          <p14:tracePt t="164513" x="2636838" y="3979863"/>
          <p14:tracePt t="164520" x="2636838" y="3994150"/>
          <p14:tracePt t="164527" x="2636838" y="4000500"/>
          <p14:tracePt t="164538" x="2636838" y="4014788"/>
          <p14:tracePt t="164555" x="2622550" y="4014788"/>
          <p14:tracePt t="164571" x="2579688" y="4029075"/>
          <p14:tracePt t="164588" x="2528888" y="4043363"/>
          <p14:tracePt t="164604" x="2457450" y="4043363"/>
          <p14:tracePt t="164621" x="2393950" y="4043363"/>
          <p14:tracePt t="164638" x="2351088" y="4043363"/>
          <p14:tracePt t="164654" x="2265363" y="4022725"/>
          <p14:tracePt t="164670" x="2165350" y="3965575"/>
          <p14:tracePt t="164688" x="2071688" y="3894138"/>
          <p14:tracePt t="164704" x="1951038" y="3822700"/>
          <p14:tracePt t="164721" x="1914525" y="3800475"/>
          <p14:tracePt t="164738" x="1900238" y="3779838"/>
          <p14:tracePt t="164755" x="1879600" y="3751263"/>
          <p14:tracePt t="164770" x="1879600" y="3729038"/>
          <p14:tracePt t="164788" x="1879600" y="3686175"/>
          <p14:tracePt t="164804" x="1879600" y="3643313"/>
          <p14:tracePt t="164821" x="1885950" y="3600450"/>
          <p14:tracePt t="164838" x="1914525" y="3565525"/>
          <p14:tracePt t="164854" x="1951038" y="3522663"/>
          <p14:tracePt t="164871" x="1985963" y="3514725"/>
          <p14:tracePt t="164888" x="2065338" y="3508375"/>
          <p14:tracePt t="164904" x="2265363" y="3508375"/>
          <p14:tracePt t="164921" x="2386013" y="3557588"/>
          <p14:tracePt t="164937" x="2493963" y="3643313"/>
          <p14:tracePt t="164955" x="2551113" y="3700463"/>
          <p14:tracePt t="164971" x="2622550" y="3751263"/>
          <p14:tracePt t="164988" x="2708275" y="3814763"/>
          <p14:tracePt t="165004" x="2743200" y="3857625"/>
          <p14:tracePt t="165021" x="2765425" y="3879850"/>
          <p14:tracePt t="165036" x="2765425" y="3900488"/>
          <p14:tracePt t="165054" x="2765425" y="3937000"/>
          <p14:tracePt t="165070" x="2765425" y="3943350"/>
          <p14:tracePt t="165088" x="2765425" y="3957638"/>
          <p14:tracePt t="165104" x="2714625" y="3994150"/>
          <p14:tracePt t="165120" x="2586038" y="3994150"/>
          <p14:tracePt t="165137" x="2522538" y="3994150"/>
          <p14:tracePt t="165154" x="2443163" y="3965575"/>
          <p14:tracePt t="165170" x="2414588" y="3943350"/>
          <p14:tracePt t="165187" x="2393950" y="3914775"/>
          <p14:tracePt t="165204" x="2386013" y="3894138"/>
          <p14:tracePt t="165221" x="2386013" y="3871913"/>
          <p14:tracePt t="165236" x="2386013" y="3851275"/>
          <p14:tracePt t="165254" x="2386013" y="3814763"/>
          <p14:tracePt t="165270" x="2393950" y="3800475"/>
          <p14:tracePt t="165287" x="2500313" y="3800475"/>
          <p14:tracePt t="165303" x="2671763" y="3808413"/>
          <p14:tracePt t="165303" x="2751138" y="3843338"/>
          <p14:tracePt t="165321" x="2836863" y="3900488"/>
          <p14:tracePt t="165337" x="2908300" y="3951288"/>
          <p14:tracePt t="165353" x="2971800" y="3986213"/>
          <p14:tracePt t="165370" x="3051175" y="4029075"/>
          <p14:tracePt t="165387" x="3108325" y="4051300"/>
          <p14:tracePt t="165403" x="3157538" y="4071938"/>
          <p14:tracePt t="165420" x="3179763" y="4071938"/>
          <p14:tracePt t="165436" x="3200400" y="4071938"/>
          <p14:tracePt t="165453" x="3243263" y="4071938"/>
          <p14:tracePt t="165469" x="3314700" y="4057650"/>
          <p14:tracePt t="165487" x="3357563" y="4029075"/>
          <p14:tracePt t="165503" x="3386138" y="4014788"/>
          <p14:tracePt t="165520" x="3471863" y="3929063"/>
          <p14:tracePt t="165537" x="3522663" y="3865563"/>
          <p14:tracePt t="165553" x="3536950" y="3800475"/>
          <p14:tracePt t="165569" x="3536950" y="3743325"/>
          <p14:tracePt t="165586" x="3536950" y="3700463"/>
          <p14:tracePt t="165603" x="3522663" y="3665538"/>
          <p14:tracePt t="165619" x="3486150" y="3636963"/>
          <p14:tracePt t="165637" x="3429000" y="3629025"/>
          <p14:tracePt t="165654" x="3371850" y="3629025"/>
          <p14:tracePt t="165669" x="3294063" y="3651250"/>
          <p14:tracePt t="165687" x="3186113" y="3708400"/>
          <p14:tracePt t="165702" x="3143250" y="3757613"/>
          <p14:tracePt t="165720" x="3122613" y="3814763"/>
          <p14:tracePt t="165736" x="3122613" y="3886200"/>
          <p14:tracePt t="165754" x="3122613" y="3908425"/>
          <p14:tracePt t="165769" x="3151188" y="3929063"/>
          <p14:tracePt t="165786" x="3228975" y="3929063"/>
          <p14:tracePt t="165802" x="3328988" y="3929063"/>
          <p14:tracePt t="165819" x="3457575" y="3929063"/>
          <p14:tracePt t="165836" x="3494088" y="3922713"/>
          <p14:tracePt t="165852" x="3500438" y="3908425"/>
          <p14:tracePt t="165869" x="3500438" y="3900488"/>
          <p14:tracePt t="165886" x="3500438" y="3886200"/>
          <p14:tracePt t="165921" x="3500438" y="3879850"/>
          <p14:tracePt t="165922" x="3471863" y="3879850"/>
          <p14:tracePt t="165936" x="3379788" y="3879850"/>
          <p14:tracePt t="165953" x="3279775" y="3957638"/>
          <p14:tracePt t="165969" x="3251200" y="4014788"/>
          <p14:tracePt t="165985" x="3228975" y="4071938"/>
          <p14:tracePt t="166001" x="3228975" y="4114800"/>
          <p14:tracePt t="166019" x="3243263" y="4165600"/>
          <p14:tracePt t="166035" x="3286125" y="4171950"/>
          <p14:tracePt t="166052" x="3371850" y="4171950"/>
          <p14:tracePt t="166069" x="3471863" y="4129088"/>
          <p14:tracePt t="166085" x="3551238" y="4057650"/>
          <p14:tracePt t="166103" x="3622675" y="3965575"/>
          <p14:tracePt t="166119" x="3622675" y="3871913"/>
          <p14:tracePt t="166136" x="3614738" y="3729038"/>
          <p14:tracePt t="166153" x="3514725" y="3657600"/>
          <p14:tracePt t="166168" x="3443288" y="3643313"/>
          <p14:tracePt t="166186" x="3400425" y="3643313"/>
          <p14:tracePt t="166201" x="3379788" y="3643313"/>
          <p14:tracePt t="166218" x="3336925" y="3700463"/>
          <p14:tracePt t="166235" x="3314700" y="3771900"/>
          <p14:tracePt t="166252" x="3286125" y="3865563"/>
          <p14:tracePt t="166268" x="3286125" y="3929063"/>
          <p14:tracePt t="166285" x="3286125" y="3965575"/>
          <p14:tracePt t="166301" x="3322638" y="3994150"/>
          <p14:tracePt t="166319" x="3371850" y="3994150"/>
          <p14:tracePt t="166335" x="3486150" y="3971925"/>
          <p14:tracePt t="166352" x="3614738" y="3886200"/>
          <p14:tracePt t="166369" x="3629025" y="3851275"/>
          <p14:tracePt t="166385" x="3629025" y="3800475"/>
          <p14:tracePt t="166403" x="3579813" y="3751263"/>
          <p14:tracePt t="166418" x="3514725" y="3729038"/>
          <p14:tracePt t="166436" x="3457575" y="3729038"/>
          <p14:tracePt t="166451" x="3408363" y="3729038"/>
          <p14:tracePt t="166469" x="3322638" y="3822700"/>
          <p14:tracePt t="166485" x="3279775" y="3943350"/>
          <p14:tracePt t="166502" x="3243263" y="4086225"/>
          <p14:tracePt t="166518" x="3243263" y="4194175"/>
          <p14:tracePt t="166536" x="3286125" y="4265613"/>
          <p14:tracePt t="166551" x="3408363" y="4286250"/>
          <p14:tracePt t="166569" x="3486150" y="4286250"/>
          <p14:tracePt t="166584" x="3571875" y="4251325"/>
          <p14:tracePt t="166602" x="3651250" y="4179888"/>
          <p14:tracePt t="166618" x="3679825" y="4094163"/>
          <p14:tracePt t="166636" x="3679825" y="4014788"/>
          <p14:tracePt t="166652" x="3665538" y="3957638"/>
          <p14:tracePt t="166668" x="3536950" y="3922713"/>
          <p14:tracePt t="166684" x="3394075" y="3894138"/>
          <p14:tracePt t="166701" x="3265488" y="3914775"/>
          <p14:tracePt t="166718" x="3165475" y="3986213"/>
          <p14:tracePt t="166735" x="3057525" y="4122738"/>
          <p14:tracePt t="166751" x="3051175" y="4229100"/>
          <p14:tracePt t="166751" x="3043238" y="4257675"/>
          <p14:tracePt t="166769" x="3043238" y="4337050"/>
          <p14:tracePt t="166784" x="3071813" y="4394200"/>
          <p14:tracePt t="166801" x="3114675" y="4414838"/>
          <p14:tracePt t="166818" x="3143250" y="4414838"/>
          <p14:tracePt t="166863" x="3151188" y="4422775"/>
          <p14:tracePt t="166878" x="3151188" y="4429125"/>
          <p14:tracePt t="166905" x="3094038" y="4429125"/>
          <p14:tracePt t="166912" x="3057525" y="4429125"/>
          <p14:tracePt t="166920" x="3014663" y="4422775"/>
          <p14:tracePt t="166928" x="2986088" y="4414838"/>
          <p14:tracePt t="166934" x="2971800" y="4408488"/>
          <p14:tracePt t="166951" x="2957513" y="4400550"/>
          <p14:tracePt t="166968" x="2957513" y="4337050"/>
          <p14:tracePt t="166985" x="2957513" y="4251325"/>
          <p14:tracePt t="167002" x="2986088" y="4157663"/>
          <p14:tracePt t="167017" x="3128963" y="4008438"/>
          <p14:tracePt t="167035" x="3222625" y="3929063"/>
          <p14:tracePt t="167050" x="3279775" y="3894138"/>
          <p14:tracePt t="167129" x="3243263" y="3943350"/>
          <p14:tracePt t="167136" x="3194050" y="3986213"/>
          <p14:tracePt t="167144" x="3151188" y="4022725"/>
          <p14:tracePt t="167153" x="3136900" y="4037013"/>
          <p14:tracePt t="167193" x="3128963" y="4043363"/>
          <p14:tracePt t="167224" x="3151188" y="4000500"/>
          <p14:tracePt t="167233" x="3222625" y="3894138"/>
          <p14:tracePt t="167240" x="3243263" y="3851275"/>
          <p14:tracePt t="167248" x="3279775" y="3786188"/>
          <p14:tracePt t="167267" x="3336925" y="3729038"/>
          <p14:tracePt t="167268" x="3365500" y="3700463"/>
          <p14:tracePt t="167284" x="3408363" y="3700463"/>
          <p14:tracePt t="167301" x="3429000" y="3700463"/>
          <p14:tracePt t="167317" x="3471863" y="3714750"/>
          <p14:tracePt t="167334" x="3508375" y="3771900"/>
          <p14:tracePt t="167350" x="3514725" y="3829050"/>
          <p14:tracePt t="167367" x="3514725" y="3908425"/>
          <p14:tracePt t="167384" x="3465513" y="3979863"/>
          <p14:tracePt t="167401" x="3394075" y="4008438"/>
          <p14:tracePt t="167417" x="3328988" y="4029075"/>
          <p14:tracePt t="167434" x="3314700" y="4029075"/>
          <p14:tracePt t="167496" x="3308350" y="4029075"/>
          <p14:tracePt t="167513" x="3386138" y="3914775"/>
          <p14:tracePt t="167520" x="3457575" y="3871913"/>
          <p14:tracePt t="167525" x="3536950" y="3822700"/>
          <p14:tracePt t="167533" x="3671888" y="3771900"/>
          <p14:tracePt t="167550" x="3714750" y="3765550"/>
          <p14:tracePt t="167593" x="3722688" y="3765550"/>
          <p14:tracePt t="167600" x="3708400" y="3836988"/>
          <p14:tracePt t="167601" x="3629025" y="3943350"/>
          <p14:tracePt t="167617" x="3508375" y="4029075"/>
          <p14:tracePt t="167634" x="3414713" y="4079875"/>
          <p14:tracePt t="167649" x="3394075" y="4086225"/>
          <p14:tracePt t="167696" x="3394075" y="4079875"/>
          <p14:tracePt t="167704" x="3394075" y="4000500"/>
          <p14:tracePt t="167712" x="3408363" y="3929063"/>
          <p14:tracePt t="167712" x="3451225" y="3836988"/>
          <p14:tracePt t="167721" x="3471863" y="3765550"/>
          <p14:tracePt t="167733" x="3536950" y="3629025"/>
          <p14:tracePt t="167750" x="3600450" y="3551238"/>
          <p14:tracePt t="167766" x="3636963" y="3514725"/>
          <p14:tracePt t="167783" x="3665538" y="3514725"/>
          <p14:tracePt t="167799" x="3671888" y="3522663"/>
          <p14:tracePt t="167816" x="3671888" y="3665538"/>
          <p14:tracePt t="167833" x="3651250" y="3765550"/>
          <p14:tracePt t="167849" x="3579813" y="3857625"/>
          <p14:tracePt t="167866" x="3500438" y="3914775"/>
          <p14:tracePt t="167883" x="3443288" y="3943350"/>
          <p14:tracePt t="167900" x="3400425" y="3951288"/>
          <p14:tracePt t="167916" x="3371850" y="3943350"/>
          <p14:tracePt t="167933" x="3357563" y="3900488"/>
          <p14:tracePt t="167949" x="3357563" y="3808413"/>
          <p14:tracePt t="167966" x="3386138" y="3679825"/>
          <p14:tracePt t="167982" x="3465513" y="3586163"/>
          <p14:tracePt t="167999" x="3494088" y="3551238"/>
          <p14:tracePt t="168065" x="3494088" y="3600450"/>
          <p14:tracePt t="168072" x="3465513" y="3686175"/>
          <p14:tracePt t="168080" x="3457575" y="3729038"/>
          <p14:tracePt t="168086" x="3408363" y="3829050"/>
          <p14:tracePt t="168099" x="3308350" y="3886200"/>
          <p14:tracePt t="168116" x="3143250" y="3922713"/>
          <p14:tracePt t="168133" x="2922588" y="3937000"/>
          <p14:tracePt t="168149" x="2693988" y="3937000"/>
          <p14:tracePt t="168165" x="2457450" y="3937000"/>
          <p14:tracePt t="168182" x="2300288" y="3937000"/>
          <p14:tracePt t="168199" x="2185988" y="3908425"/>
          <p14:tracePt t="168215" x="2085975" y="3857625"/>
          <p14:tracePt t="168233" x="2008188" y="3829050"/>
          <p14:tracePt t="168250" x="1951038" y="3808413"/>
          <p14:tracePt t="168266" x="1900238" y="3779838"/>
          <p14:tracePt t="168416" x="1893888" y="3771900"/>
          <p14:tracePt t="168457" x="1885950" y="3757613"/>
          <p14:tracePt t="168496" x="1879600" y="3736975"/>
          <p14:tracePt t="168504" x="1871663" y="3729038"/>
          <p14:tracePt t="168512" x="1865313" y="3722688"/>
          <p14:tracePt t="168515" x="1865313" y="3700463"/>
          <p14:tracePt t="168532" x="1865313" y="3643313"/>
          <p14:tracePt t="168549" x="1871663" y="3622675"/>
          <p14:tracePt t="168566" x="1879600" y="3594100"/>
          <p14:tracePt t="168582" x="1879600" y="3579813"/>
          <p14:tracePt t="168598" x="1885950" y="3571875"/>
          <p14:tracePt t="168656" x="1893888" y="3571875"/>
          <p14:tracePt t="168665" x="1914525" y="3571875"/>
          <p14:tracePt t="168672" x="1943100" y="3571875"/>
          <p14:tracePt t="168681" x="1993900" y="3594100"/>
          <p14:tracePt t="168698" x="2028825" y="3629025"/>
          <p14:tracePt t="168716" x="2065338" y="3651250"/>
          <p14:tracePt t="168731" x="2122488" y="3679825"/>
          <p14:tracePt t="168748" x="2143125" y="3686175"/>
          <p14:tracePt t="168792" x="2157413" y="3686175"/>
          <p14:tracePt t="168804" x="2165350" y="3686175"/>
          <p14:tracePt t="168808" x="2185988" y="3700463"/>
          <p14:tracePt t="168815" x="2208213" y="3714750"/>
          <p14:tracePt t="168831" x="2243138" y="3757613"/>
          <p14:tracePt t="168848" x="2293938" y="3786188"/>
          <p14:tracePt t="168865" x="2336800" y="3814763"/>
          <p14:tracePt t="168882" x="2408238" y="3851275"/>
          <p14:tracePt t="168898" x="2493963" y="3908425"/>
          <p14:tracePt t="168915" x="2514600" y="3914775"/>
          <p14:tracePt t="168931" x="2543175" y="3929063"/>
          <p14:tracePt t="168975" x="2551113" y="3937000"/>
          <p14:tracePt t="169073" x="2551113" y="3943350"/>
          <p14:tracePt t="169080" x="2500313" y="3937000"/>
          <p14:tracePt t="169089" x="2493963" y="3929063"/>
          <p14:tracePt t="169097" x="2486025" y="3922713"/>
          <p14:tracePt t="169107" x="2471738" y="3922713"/>
          <p14:tracePt t="169114" x="2451100" y="3886200"/>
          <p14:tracePt t="169131" x="2443163" y="3851275"/>
          <p14:tracePt t="169149" x="2414588" y="3822700"/>
          <p14:tracePt t="169165" x="2400300" y="3800475"/>
          <p14:tracePt t="169182" x="2386013" y="3786188"/>
          <p14:tracePt t="169198" x="2371725" y="3765550"/>
          <p14:tracePt t="169215" x="2371725" y="3736975"/>
          <p14:tracePt t="169231" x="2371725" y="3722688"/>
          <p14:tracePt t="169231" x="2371725" y="3714750"/>
          <p14:tracePt t="169248" x="2371725" y="3700463"/>
          <p14:tracePt t="169265" x="2428875" y="3614738"/>
          <p14:tracePt t="169281" x="2522538" y="3536950"/>
          <p14:tracePt t="169297" x="2608263" y="3451225"/>
          <p14:tracePt t="169314" x="2665413" y="3351213"/>
          <p14:tracePt t="169330" x="2686050" y="3294063"/>
          <p14:tracePt t="169348" x="2714625" y="3243263"/>
          <p14:tracePt t="169364" x="2722563" y="3222625"/>
          <p14:tracePt t="169382" x="2728913" y="3200400"/>
          <p14:tracePt t="169397" x="2743200" y="3186113"/>
          <p14:tracePt t="169415" x="2751138" y="3179763"/>
          <p14:tracePt t="169520" x="2743200" y="3179763"/>
          <p14:tracePt t="169528" x="2657475" y="3251200"/>
          <p14:tracePt t="169528" x="2593975" y="3314700"/>
          <p14:tracePt t="169537" x="2514600" y="3386138"/>
          <p14:tracePt t="169547" x="2357438" y="3514725"/>
          <p14:tracePt t="169564" x="2236788" y="3614738"/>
          <p14:tracePt t="169580" x="2128838" y="3708400"/>
          <p14:tracePt t="169597" x="2071688" y="3757613"/>
          <p14:tracePt t="169614" x="2057400" y="3779838"/>
          <p14:tracePt t="169785" x="2057400" y="3786188"/>
          <p14:tracePt t="169792" x="2079625" y="3779838"/>
          <p14:tracePt t="169792" x="2093913" y="3771900"/>
          <p14:tracePt t="169808" x="2100263" y="3771900"/>
          <p14:tracePt t="169816" x="2108200" y="3771900"/>
          <p14:tracePt t="169832" x="2114550" y="3765550"/>
          <p14:tracePt t="170233" x="2151063" y="3765550"/>
          <p14:tracePt t="170241" x="2228850" y="3765550"/>
          <p14:tracePt t="170249" x="2328863" y="3765550"/>
          <p14:tracePt t="170262" x="2436813" y="3765550"/>
          <p14:tracePt t="170262" x="2522538" y="3765550"/>
          <p14:tracePt t="170264" x="2608263" y="3765550"/>
          <p14:tracePt t="170279" x="2714625" y="3800475"/>
          <p14:tracePt t="170297" x="2728913" y="3800475"/>
          <p14:tracePt t="170312" x="2736850" y="3808413"/>
          <p14:tracePt t="170330" x="2771775" y="3822700"/>
          <p14:tracePt t="170345" x="2794000" y="3851275"/>
          <p14:tracePt t="170363" x="2843213" y="3914775"/>
          <p14:tracePt t="170379" x="2865438" y="3943350"/>
          <p14:tracePt t="170397" x="2900363" y="3971925"/>
          <p14:tracePt t="170413" x="2922588" y="3979863"/>
          <p14:tracePt t="170449" x="2928938" y="3979863"/>
          <p14:tracePt t="170466" x="2943225" y="3986213"/>
          <p14:tracePt t="170496" x="2951163" y="3986213"/>
          <p14:tracePt t="170504" x="2957513" y="3986213"/>
          <p14:tracePt t="170512" x="2965450" y="3986213"/>
          <p14:tracePt t="170520" x="3000375" y="4008438"/>
          <p14:tracePt t="170530" x="3022600" y="4014788"/>
          <p14:tracePt t="170545" x="3043238" y="4022725"/>
          <p14:tracePt t="170563" x="3071813" y="4029075"/>
          <p14:tracePt t="170617" x="3079750" y="4037013"/>
          <p14:tracePt t="170625" x="3086100" y="4043363"/>
          <p14:tracePt t="170625" x="3094038" y="4051300"/>
          <p14:tracePt t="170633" x="3100388" y="4051300"/>
          <p14:tracePt t="170645" x="3114675" y="4051300"/>
          <p14:tracePt t="170663" x="3165475" y="4051300"/>
          <p14:tracePt t="170678" x="3214688" y="4043363"/>
          <p14:tracePt t="170695" x="3251200" y="4029075"/>
          <p14:tracePt t="170712" x="3300413" y="3979863"/>
          <p14:tracePt t="170729" x="3308350" y="3943350"/>
          <p14:tracePt t="170745" x="3328988" y="3929063"/>
          <p14:tracePt t="170762" x="3328988" y="3922713"/>
          <p14:tracePt t="170778" x="3300413" y="3914775"/>
          <p14:tracePt t="170796" x="3222625" y="3914775"/>
          <p14:tracePt t="170812" x="3036888" y="4065588"/>
          <p14:tracePt t="170829" x="2865438" y="4157663"/>
          <p14:tracePt t="170845" x="2771775" y="4237038"/>
          <p14:tracePt t="170863" x="2736850" y="4251325"/>
          <p14:tracePt t="170937" x="2722563" y="4251325"/>
          <p14:tracePt t="170945" x="2693988" y="4222750"/>
          <p14:tracePt t="170952" x="2671763" y="4194175"/>
          <p14:tracePt t="170956" x="2643188" y="4171950"/>
          <p14:tracePt t="170965" x="2636838" y="4165600"/>
          <p14:tracePt t="171089" x="2628900" y="4157663"/>
          <p14:tracePt t="171089" x="2628900" y="4137025"/>
          <p14:tracePt t="171111" x="2686050" y="4100513"/>
          <p14:tracePt t="171113" x="2757488" y="4071938"/>
          <p14:tracePt t="171129" x="2814638" y="4022725"/>
          <p14:tracePt t="171144" x="2871788" y="3986213"/>
          <p14:tracePt t="171162" x="2914650" y="3951288"/>
          <p14:tracePt t="171179" x="2922588" y="3943350"/>
          <p14:tracePt t="171195" x="2936875" y="3929063"/>
          <p14:tracePt t="171211" x="2943225" y="3922713"/>
          <p14:tracePt t="171337" x="2951163" y="3922713"/>
          <p14:tracePt t="171344" x="2951163" y="3929063"/>
          <p14:tracePt t="171352" x="2951163" y="3943350"/>
          <p14:tracePt t="171361" x="2951163" y="3957638"/>
          <p14:tracePt t="171377" x="2951163" y="3965575"/>
          <p14:tracePt t="171395" x="2951163" y="3986213"/>
          <p14:tracePt t="171412" x="2943225" y="4000500"/>
          <p14:tracePt t="171428" x="2936875" y="4008438"/>
          <p14:tracePt t="171444" x="2908300" y="4022725"/>
          <p14:tracePt t="171462" x="2886075" y="4022725"/>
          <p14:tracePt t="171477" x="2843213" y="4022725"/>
          <p14:tracePt t="171494" x="2779713" y="4022725"/>
          <p14:tracePt t="171511" x="2736850" y="4022725"/>
          <p14:tracePt t="171528" x="2722563" y="4022725"/>
          <p14:tracePt t="171545" x="2700338" y="4022725"/>
          <p14:tracePt t="171562" x="2693988" y="4022725"/>
          <p14:tracePt t="171601" x="2686050" y="4022725"/>
          <p14:tracePt t="171611" x="2679700" y="4022725"/>
          <p14:tracePt t="171656" x="2671763" y="4014788"/>
          <p14:tracePt t="171664" x="2665413" y="4008438"/>
          <p14:tracePt t="171680" x="2665413" y="4000500"/>
          <p14:tracePt t="171697" x="2651125" y="3986213"/>
          <p14:tracePt t="171728" x="2651125" y="3979863"/>
          <p14:tracePt t="171737" x="2651125" y="3943350"/>
          <p14:tracePt t="171745" x="2651125" y="3914775"/>
          <p14:tracePt t="171750" x="2651125" y="3871913"/>
          <p14:tracePt t="171761" x="2651125" y="3851275"/>
          <p14:tracePt t="171777" x="2651125" y="3808413"/>
          <p14:tracePt t="171793" x="2651125" y="3794125"/>
          <p14:tracePt t="171811" x="2651125" y="3786188"/>
          <p14:tracePt t="171828" x="2651125" y="3771900"/>
          <p14:tracePt t="171865" x="2657475" y="3771900"/>
          <p14:tracePt t="171865" x="2679700" y="3771900"/>
          <p14:tracePt t="171877" x="2714625" y="3771900"/>
          <p14:tracePt t="171894" x="2736850" y="3771900"/>
          <p14:tracePt t="171910" x="2751138" y="3771900"/>
          <p14:tracePt t="171927" x="2779713" y="3786188"/>
          <p14:tracePt t="171943" x="2786063" y="3836988"/>
          <p14:tracePt t="171961" x="2786063" y="3865563"/>
          <p14:tracePt t="171977" x="2786063" y="3900488"/>
          <p14:tracePt t="171993" x="2743200" y="3951288"/>
          <p14:tracePt t="172010" x="2686050" y="3979863"/>
          <p14:tracePt t="172027" x="2643188" y="3994150"/>
          <p14:tracePt t="172043" x="2628900" y="3994150"/>
          <p14:tracePt t="172088" x="2622550" y="3994150"/>
          <p14:tracePt t="172097" x="2600325" y="3994150"/>
          <p14:tracePt t="172105" x="2579688" y="3951288"/>
          <p14:tracePt t="172111" x="2593975" y="3879850"/>
          <p14:tracePt t="172127" x="2614613" y="3836988"/>
          <p14:tracePt t="172127" x="2643188" y="3814763"/>
          <p14:tracePt t="172144" x="2665413" y="3800475"/>
          <p14:tracePt t="172161" x="2700338" y="3800475"/>
          <p14:tracePt t="172177" x="2708275" y="3800475"/>
          <p14:tracePt t="172217" x="2714625" y="3800475"/>
          <p14:tracePt t="172224" x="2714625" y="3814763"/>
          <p14:tracePt t="172233" x="2714625" y="3886200"/>
          <p14:tracePt t="172243" x="2651125" y="3943350"/>
          <p14:tracePt t="172260" x="2628900" y="3957638"/>
          <p14:tracePt t="172277" x="2614613" y="3965575"/>
          <p14:tracePt t="172293" x="2608263" y="3965575"/>
          <p14:tracePt t="172344" x="2600325" y="3965575"/>
          <p14:tracePt t="172352" x="2600325" y="3943350"/>
          <p14:tracePt t="172360" x="2600325" y="3900488"/>
          <p14:tracePt t="172368" x="2628900" y="3857625"/>
          <p14:tracePt t="172377" x="2636838" y="3822700"/>
          <p14:tracePt t="172440" x="2636838" y="3843338"/>
          <p14:tracePt t="172449" x="2586038" y="3914775"/>
          <p14:tracePt t="172456" x="2536825" y="3979863"/>
          <p14:tracePt t="172465" x="2500313" y="4022725"/>
          <p14:tracePt t="172476" x="2500313" y="4037013"/>
          <p14:tracePt t="172492" x="2500313" y="4051300"/>
          <p14:tracePt t="172537" x="2500313" y="4057650"/>
          <p14:tracePt t="172545" x="2557463" y="4037013"/>
          <p14:tracePt t="172546" x="2600325" y="4000500"/>
          <p14:tracePt t="172560" x="2728913" y="3951288"/>
          <p14:tracePt t="172577" x="2808288" y="3922713"/>
          <p14:tracePt t="172592" x="2857500" y="3900488"/>
          <p14:tracePt t="172641" x="2865438" y="3900488"/>
          <p14:tracePt t="172648" x="2871788" y="3900488"/>
          <p14:tracePt t="172656" x="2886075" y="3900488"/>
          <p14:tracePt t="172664" x="2928938" y="3894138"/>
          <p14:tracePt t="172675" x="2986088" y="3886200"/>
          <p14:tracePt t="172692" x="3043238" y="3857625"/>
          <p14:tracePt t="172710" x="3094038" y="3814763"/>
          <p14:tracePt t="172726" x="3108325" y="3800475"/>
          <p14:tracePt t="172743" x="3143250" y="3757613"/>
          <p14:tracePt t="172759" x="3179763" y="3736975"/>
          <p14:tracePt t="172759" x="3208338" y="3722688"/>
          <p14:tracePt t="172777" x="3228975" y="3714750"/>
          <p14:tracePt t="172792" x="3243263" y="3708400"/>
          <p14:tracePt t="172810" x="3265488" y="3694113"/>
          <p14:tracePt t="172825" x="3271838" y="3686175"/>
          <p14:tracePt t="172865" x="3279775" y="3679825"/>
          <p14:tracePt t="172869" x="3286125" y="3679825"/>
          <p14:tracePt t="172905" x="3294063" y="3679825"/>
          <p14:tracePt t="172944" x="3300413" y="3679825"/>
          <p14:tracePt t="172952" x="3308350" y="3679825"/>
          <p14:tracePt t="173105" x="3294063" y="3694113"/>
          <p14:tracePt t="173120" x="3286125" y="3700463"/>
          <p14:tracePt t="173129" x="3271838" y="3714750"/>
          <p14:tracePt t="173145" x="3265488" y="3722688"/>
          <p14:tracePt t="173158" x="3257550" y="3729038"/>
          <p14:tracePt t="173159" x="3236913" y="3751263"/>
          <p14:tracePt t="173176" x="3208338" y="3779838"/>
          <p14:tracePt t="173191" x="3200400" y="3814763"/>
          <p14:tracePt t="173209" x="3179763" y="3851275"/>
          <p14:tracePt t="173225" x="3151188" y="3886200"/>
          <p14:tracePt t="173241" x="3136900" y="3914775"/>
          <p14:tracePt t="173258" x="3108325" y="3943350"/>
          <p14:tracePt t="173275" x="3079750" y="3971925"/>
          <p14:tracePt t="173291" x="3057525" y="3986213"/>
          <p14:tracePt t="173309" x="3036888" y="4014788"/>
          <p14:tracePt t="173325" x="3008313" y="4022725"/>
          <p14:tracePt t="173342" x="2994025" y="4029075"/>
          <p14:tracePt t="173358" x="2971800" y="4029075"/>
          <p14:tracePt t="173375" x="2957513" y="4029075"/>
          <p14:tracePt t="173391" x="2900363" y="4029075"/>
          <p14:tracePt t="173409" x="2894013" y="4029075"/>
          <p14:tracePt t="173656" x="2900363" y="4022725"/>
          <p14:tracePt t="173689" x="2922588" y="4022725"/>
          <p14:tracePt t="173697" x="2928938" y="4014788"/>
          <p14:tracePt t="173969" x="2894013" y="4014788"/>
          <p14:tracePt t="173976" x="2843213" y="4014788"/>
          <p14:tracePt t="173985" x="2736850" y="4000500"/>
          <p14:tracePt t="173992" x="2471738" y="3957638"/>
          <p14:tracePt t="174007" x="2008188" y="3886200"/>
          <p14:tracePt t="174024" x="1751013" y="3843338"/>
          <p14:tracePt t="174040" x="1536700" y="3779838"/>
          <p14:tracePt t="174058" x="1385888" y="3714750"/>
          <p14:tracePt t="174073" x="1271588" y="3608388"/>
          <p14:tracePt t="174091" x="1228725" y="3536950"/>
          <p14:tracePt t="174107" x="1214438" y="3479800"/>
          <p14:tracePt t="174124" x="1200150" y="3457575"/>
          <p14:tracePt t="174140" x="1185863" y="3429000"/>
          <p14:tracePt t="174158" x="1171575" y="3408363"/>
          <p14:tracePt t="174173" x="1136650" y="3351213"/>
          <p14:tracePt t="174191" x="1093788" y="3294063"/>
          <p14:tracePt t="174207" x="1050925" y="3243263"/>
          <p14:tracePt t="174207" x="1036638" y="3214688"/>
          <p14:tracePt t="174225" x="1028700" y="3157538"/>
          <p14:tracePt t="174240" x="1028700" y="3108325"/>
          <p14:tracePt t="174257" x="1028700" y="3057525"/>
          <p14:tracePt t="174273" x="1028700" y="3008313"/>
          <p14:tracePt t="174291" x="1028700" y="2971800"/>
          <p14:tracePt t="174307" x="1042988" y="2914650"/>
          <p14:tracePt t="174324" x="1065213" y="2871788"/>
          <p14:tracePt t="174340" x="1079500" y="2822575"/>
          <p14:tracePt t="174358" x="1108075" y="2779713"/>
          <p14:tracePt t="174373" x="1122363" y="2722563"/>
          <p14:tracePt t="174390" x="1150938" y="2665413"/>
          <p14:tracePt t="174407" x="1193800" y="2614613"/>
          <p14:tracePt t="174423" x="1228725" y="2593975"/>
          <p14:tracePt t="174441" x="1322388" y="2579688"/>
          <p14:tracePt t="174457" x="1443038" y="2579688"/>
          <p14:tracePt t="174473" x="1536700" y="2579688"/>
          <p14:tracePt t="174520" x="1543050" y="2579688"/>
          <p14:tracePt t="174528" x="1508125" y="2679700"/>
          <p14:tracePt t="174536" x="1428750" y="2728913"/>
          <p14:tracePt t="174544" x="1271588" y="2836863"/>
          <p14:tracePt t="174556" x="1208088" y="2879725"/>
          <p14:tracePt t="174573" x="1179513" y="2894013"/>
          <p14:tracePt t="174616" x="1193800" y="2894013"/>
          <p14:tracePt t="174625" x="1271588" y="2894013"/>
          <p14:tracePt t="174626" x="1343025" y="2879725"/>
          <p14:tracePt t="174640" x="1671638" y="2743200"/>
          <p14:tracePt t="174657" x="1885950" y="2628900"/>
          <p14:tracePt t="174673" x="2022475" y="2543175"/>
          <p14:tracePt t="174690" x="2128838" y="2471738"/>
          <p14:tracePt t="174706" x="2157413" y="2451100"/>
          <p14:tracePt t="174724" x="2179638" y="2408238"/>
          <p14:tracePt t="174740" x="2185988" y="2371725"/>
          <p14:tracePt t="174757" x="2214563" y="2351088"/>
          <p14:tracePt t="174773" x="2236788" y="2322513"/>
          <p14:tracePt t="174790" x="2251075" y="2308225"/>
          <p14:tracePt t="174864" x="2243138" y="2308225"/>
          <p14:tracePt t="174873" x="2179638" y="2336800"/>
          <p14:tracePt t="174889" x="2085975" y="2393950"/>
          <p14:tracePt t="174891" x="1993900" y="2486025"/>
          <p14:tracePt t="174906" x="1900238" y="2579688"/>
          <p14:tracePt t="174923" x="1793875" y="2686050"/>
          <p14:tracePt t="174939" x="1685925" y="2786063"/>
          <p14:tracePt t="174957" x="1628775" y="2836863"/>
          <p14:tracePt t="174972" x="1608138" y="2865438"/>
          <p14:tracePt t="175041" x="1614488" y="2865438"/>
          <p14:tracePt t="175047" x="1765300" y="2736850"/>
          <p14:tracePt t="175057" x="1865313" y="2614613"/>
          <p14:tracePt t="175073" x="1971675" y="2514600"/>
          <p14:tracePt t="175089" x="2100263" y="2422525"/>
          <p14:tracePt t="175105" x="2185988" y="2379663"/>
          <p14:tracePt t="175122" x="2222500" y="2357438"/>
          <p14:tracePt t="175200" x="2222500" y="2379663"/>
          <p14:tracePt t="175209" x="2208213" y="2400300"/>
          <p14:tracePt t="175209" x="2193925" y="2414588"/>
          <p14:tracePt t="175225" x="2179638" y="2443163"/>
          <p14:tracePt t="175225" x="2171700" y="2451100"/>
          <p14:tracePt t="175239" x="2143125" y="2479675"/>
          <p14:tracePt t="175239" x="2136775" y="2486025"/>
          <p14:tracePt t="175256" x="2122488" y="2500313"/>
          <p14:tracePt t="175344" x="2136775" y="2486025"/>
          <p14:tracePt t="175353" x="2157413" y="2479675"/>
          <p14:tracePt t="175360" x="2185988" y="2443163"/>
          <p14:tracePt t="175372" x="2193925" y="2443163"/>
          <p14:tracePt t="175372" x="2214563" y="2428875"/>
          <p14:tracePt t="175389" x="2222500" y="2422525"/>
          <p14:tracePt t="175390" x="2228850" y="2422525"/>
          <p14:tracePt t="175462" x="0" y="0"/>
        </p14:tracePtLst>
        <p14:tracePtLst>
          <p14:tracePt t="193349" x="2857500" y="2257425"/>
          <p14:tracePt t="193361" x="2879725" y="2265363"/>
          <p14:tracePt t="193416" x="2900363" y="2265363"/>
          <p14:tracePt t="193424" x="2908300" y="2265363"/>
          <p14:tracePt t="193456" x="2914650" y="2265363"/>
          <p14:tracePt t="193472" x="2922588" y="2265363"/>
          <p14:tracePt t="193496" x="2951163" y="2265363"/>
          <p14:tracePt t="193498" x="2957513" y="2265363"/>
          <p14:tracePt t="193520" x="2971800" y="2265363"/>
          <p14:tracePt t="193549" x="2994025" y="2265363"/>
          <p14:tracePt t="193561" x="3022600" y="2286000"/>
          <p14:tracePt t="193579" x="3036888" y="2300288"/>
          <p14:tracePt t="193580" x="3079750" y="2336800"/>
          <p14:tracePt t="193597" x="3094038" y="2365375"/>
          <p14:tracePt t="193612" x="3114675" y="2386013"/>
          <p14:tracePt t="193630" x="3114675" y="2393950"/>
          <p14:tracePt t="193645" x="3122613" y="2400300"/>
          <p14:tracePt t="193720" x="3086100" y="2400300"/>
          <p14:tracePt t="193725" x="3079750" y="2400300"/>
          <p14:tracePt t="193730" x="3065463" y="2400300"/>
          <p14:tracePt t="193746" x="3057525" y="2393950"/>
          <p14:tracePt t="193763" x="3043238" y="2386013"/>
          <p14:tracePt t="193779" x="3043238" y="2357438"/>
          <p14:tracePt t="193796" x="3051175" y="2328863"/>
          <p14:tracePt t="193811" x="3094038" y="2300288"/>
          <p14:tracePt t="193829" x="3136900" y="2271713"/>
          <p14:tracePt t="193845" x="3157538" y="2257425"/>
          <p14:tracePt t="193862" x="3171825" y="2251075"/>
          <p14:tracePt t="193878" x="3200400" y="2236788"/>
          <p14:tracePt t="193878" x="3208338" y="2236788"/>
          <p14:tracePt t="193897" x="3222625" y="2236788"/>
          <p14:tracePt t="193912" x="3243263" y="2236788"/>
          <p14:tracePt t="193929" x="3271838" y="2236788"/>
          <p14:tracePt t="193945" x="3279775" y="2236788"/>
          <p14:tracePt t="194016" x="3286125" y="2236788"/>
          <p14:tracePt t="194022" x="3265488" y="2279650"/>
          <p14:tracePt t="194032" x="3236913" y="2300288"/>
          <p14:tracePt t="194033" x="3200400" y="2322513"/>
          <p14:tracePt t="194046" x="3171825" y="2343150"/>
          <p14:tracePt t="194062" x="3122613" y="2351088"/>
          <p14:tracePt t="194120" x="3122613" y="2328863"/>
          <p14:tracePt t="194122" x="3122613" y="2314575"/>
          <p14:tracePt t="194131" x="3122613" y="2271713"/>
          <p14:tracePt t="194145" x="3122613" y="2243138"/>
          <p14:tracePt t="194347" x="3122613" y="2236788"/>
          <p14:tracePt t="194360" x="3128963" y="2236788"/>
          <p14:tracePt t="194361" x="3136900" y="2236788"/>
          <p14:tracePt t="194371" x="3143250" y="2236788"/>
          <p14:tracePt t="194448" x="3151188" y="2236788"/>
          <p14:tracePt t="194464" x="3151188" y="2251075"/>
          <p14:tracePt t="194473" x="3151188" y="2265363"/>
          <p14:tracePt t="194480" x="3151188" y="2279650"/>
          <p14:tracePt t="194483" x="3151188" y="2286000"/>
          <p14:tracePt t="194494" x="3143250" y="2293938"/>
          <p14:tracePt t="194552" x="3143250" y="2279650"/>
          <p14:tracePt t="194562" x="3143250" y="2265363"/>
          <p14:tracePt t="194570" x="3165475" y="2236788"/>
          <p14:tracePt t="194576" x="3186113" y="2214563"/>
          <p14:tracePt t="194576" x="3194050" y="2208213"/>
          <p14:tracePt t="194595" x="3208338" y="2193925"/>
          <p14:tracePt t="194611" x="3214688" y="2193925"/>
          <p14:tracePt t="194612" x="3228975" y="2185988"/>
          <p14:tracePt t="194628" x="3265488" y="2185988"/>
          <p14:tracePt t="194645" x="3286125" y="2185988"/>
          <p14:tracePt t="194662" x="3294063" y="2185988"/>
          <p14:tracePt t="194677" x="3294063" y="2200275"/>
          <p14:tracePt t="194694" x="3286125" y="2251075"/>
          <p14:tracePt t="194710" x="3257550" y="2271713"/>
          <p14:tracePt t="194710" x="3251200" y="2279650"/>
          <p14:tracePt t="194745" x="3228975" y="2293938"/>
          <p14:tracePt t="194745" x="3214688" y="2293938"/>
          <p14:tracePt t="194761" x="3208338" y="2293938"/>
          <p14:tracePt t="194808" x="3179763" y="2293938"/>
          <p14:tracePt t="194816" x="3179763" y="2257425"/>
          <p14:tracePt t="194827" x="3179763" y="2228850"/>
          <p14:tracePt t="194828" x="3179763" y="2185988"/>
          <p14:tracePt t="194844" x="3179763" y="2136775"/>
          <p14:tracePt t="194860" x="3186113" y="2128838"/>
          <p14:tracePt t="194944" x="3194050" y="2128838"/>
          <p14:tracePt t="194953" x="3194050" y="2136775"/>
          <p14:tracePt t="194954" x="3194050" y="2157413"/>
          <p14:tracePt t="194969" x="3186113" y="2185988"/>
          <p14:tracePt t="194980" x="3136900" y="2214563"/>
          <p14:tracePt t="194993" x="3114675" y="2236788"/>
          <p14:tracePt t="195080" x="3108325" y="2236788"/>
          <p14:tracePt t="195091" x="3108325" y="2228850"/>
          <p14:tracePt t="195095" x="3108325" y="2200275"/>
          <p14:tracePt t="195110" x="3128963" y="2157413"/>
          <p14:tracePt t="195111" x="3157538" y="2114550"/>
          <p14:tracePt t="195127" x="3179763" y="2065338"/>
          <p14:tracePt t="195143" x="3186113" y="2022475"/>
          <p14:tracePt t="195192" x="3186113" y="2008188"/>
          <p14:tracePt t="195208" x="3194050" y="2000250"/>
          <p14:tracePt t="195211" x="3194050" y="1985963"/>
          <p14:tracePt t="195227" x="3214688" y="1971675"/>
          <p14:tracePt t="195244" x="3236913" y="1951038"/>
          <p14:tracePt t="195260" x="3243263" y="1943100"/>
          <p14:tracePt t="195277" x="3265488" y="1922463"/>
          <p14:tracePt t="196264" x="3228975" y="1936750"/>
          <p14:tracePt t="196272" x="3136900" y="1979613"/>
          <p14:tracePt t="196280" x="3014663" y="2008188"/>
          <p14:tracePt t="196291" x="2836863" y="2065338"/>
          <p14:tracePt t="196296" x="2493963" y="2136775"/>
          <p14:tracePt t="196309" x="2193925" y="2222500"/>
          <p14:tracePt t="196325" x="2028825" y="2271713"/>
          <p14:tracePt t="196343" x="1979613" y="2286000"/>
          <p14:tracePt t="196358" x="1965325" y="2293938"/>
          <p14:tracePt t="196375" x="1928813" y="2314575"/>
          <p14:tracePt t="196392" x="1893888" y="2328863"/>
          <p14:tracePt t="196408" x="1885950" y="2336800"/>
          <p14:tracePt t="196425" x="1885950" y="2343150"/>
          <p14:tracePt t="196472" x="1885950" y="2351088"/>
          <p14:tracePt t="196489" x="1885950" y="2357438"/>
          <p14:tracePt t="196497" x="1885950" y="2379663"/>
          <p14:tracePt t="196553" x="1885950" y="2386013"/>
          <p14:tracePt t="196560" x="1893888" y="2400300"/>
          <p14:tracePt t="196577" x="1922463" y="2400300"/>
          <p14:tracePt t="196577" x="1971675" y="2400300"/>
          <p14:tracePt t="196592" x="2122488" y="2386013"/>
          <p14:tracePt t="196609" x="2179638" y="2365375"/>
          <p14:tracePt t="196624" x="2222500" y="2357438"/>
          <p14:tracePt t="196642" x="2243138" y="2336800"/>
          <p14:tracePt t="196658" x="2271713" y="2328863"/>
          <p14:tracePt t="196675" x="2286000" y="2322513"/>
          <p14:tracePt t="196692" x="2293938" y="2314575"/>
          <p14:tracePt t="196708" x="2328863" y="2300288"/>
          <p14:tracePt t="196792" x="2336800" y="2308225"/>
          <p14:tracePt t="196801" x="2322513" y="2351088"/>
          <p14:tracePt t="196809" x="2314575" y="2371725"/>
          <p14:tracePt t="196816" x="2308225" y="2400300"/>
          <p14:tracePt t="196865" x="2308225" y="2408238"/>
          <p14:tracePt t="196873" x="2314575" y="2408238"/>
          <p14:tracePt t="196881" x="2322513" y="2408238"/>
          <p14:tracePt t="196891" x="2357438" y="2393950"/>
          <p14:tracePt t="196893" x="2422525" y="2314575"/>
          <p14:tracePt t="196907" x="2457450" y="2228850"/>
          <p14:tracePt t="196924" x="2486025" y="2179638"/>
          <p14:tracePt t="196941" x="2514600" y="2136775"/>
          <p14:tracePt t="196957" x="2514600" y="2128838"/>
          <p14:tracePt t="197008" x="2514600" y="2122488"/>
          <p14:tracePt t="197017" x="2514600" y="2114550"/>
          <p14:tracePt t="197024" x="2500313" y="2114550"/>
          <p14:tracePt t="197026" x="2400300" y="2193925"/>
          <p14:tracePt t="197041" x="2351088" y="2236788"/>
          <p14:tracePt t="197058" x="2336800" y="2293938"/>
          <p14:tracePt t="197074" x="2314575" y="2343150"/>
          <p14:tracePt t="197092" x="2314575" y="2379663"/>
          <p14:tracePt t="197107" x="2314575" y="2393950"/>
          <p14:tracePt t="197124" x="2336800" y="2414588"/>
          <p14:tracePt t="197140" x="2357438" y="2422525"/>
          <p14:tracePt t="197157" x="2408238" y="2422525"/>
          <p14:tracePt t="197174" x="2428875" y="2436813"/>
          <p14:tracePt t="197191" x="2465388" y="2443163"/>
          <p14:tracePt t="197207" x="2508250" y="2471738"/>
          <p14:tracePt t="197225" x="2543175" y="2493963"/>
          <p14:tracePt t="197241" x="2600325" y="2536825"/>
          <p14:tracePt t="197258" x="2671763" y="2586038"/>
          <p14:tracePt t="197274" x="2728913" y="2614613"/>
          <p14:tracePt t="197291" x="2743200" y="2614613"/>
          <p14:tracePt t="197307" x="2751138" y="2614613"/>
          <p14:tracePt t="197324" x="2765425" y="2614613"/>
          <p14:tracePt t="197340" x="2786063" y="2614613"/>
          <p14:tracePt t="197357" x="2800350" y="2614613"/>
          <p14:tracePt t="197374" x="2836863" y="2614613"/>
          <p14:tracePt t="197390" x="2871788" y="2614613"/>
          <p14:tracePt t="197407" x="2894013" y="2614613"/>
          <p14:tracePt t="197407" x="2908300" y="2614613"/>
          <p14:tracePt t="197425" x="2922588" y="2614613"/>
          <p14:tracePt t="197440" x="2936875" y="2608263"/>
          <p14:tracePt t="197457" x="2957513" y="2600325"/>
          <p14:tracePt t="197473" x="2986088" y="2593975"/>
          <p14:tracePt t="197511" x="2994025" y="2593975"/>
          <p14:tracePt t="197521" x="3000375" y="2593975"/>
          <p14:tracePt t="197529" x="3014663" y="2593975"/>
          <p14:tracePt t="197540" x="3036888" y="2571750"/>
          <p14:tracePt t="197556" x="3065463" y="2565400"/>
          <p14:tracePt t="197574" x="3071813" y="2565400"/>
          <p14:tracePt t="197590" x="3086100" y="2551113"/>
          <p14:tracePt t="197606" x="3100388" y="2551113"/>
          <p14:tracePt t="197624" x="3122613" y="2536825"/>
          <p14:tracePt t="197641" x="3128963" y="2536825"/>
          <p14:tracePt t="197657" x="3143250" y="2536825"/>
          <p14:tracePt t="197674" x="3186113" y="2536825"/>
          <p14:tracePt t="197691" x="3228975" y="2522538"/>
          <p14:tracePt t="197706" x="3271838" y="2514600"/>
          <p14:tracePt t="197724" x="3279775" y="2514600"/>
          <p14:tracePt t="197740" x="3308350" y="2514600"/>
          <p14:tracePt t="197757" x="3343275" y="2514600"/>
          <p14:tracePt t="197773" x="3379788" y="2493963"/>
          <p14:tracePt t="197790" x="3394075" y="2493963"/>
          <p14:tracePt t="197806" x="3400425" y="2493963"/>
          <p14:tracePt t="197824" x="3422650" y="2493963"/>
          <p14:tracePt t="197839" x="3436938" y="2493963"/>
          <p14:tracePt t="197857" x="3471863" y="2500313"/>
          <p14:tracePt t="197873" x="3479800" y="2522538"/>
          <p14:tracePt t="197890" x="3486150" y="2543175"/>
          <p14:tracePt t="197906" x="3486150" y="2565400"/>
          <p14:tracePt t="197923" x="3486150" y="2571750"/>
          <p14:tracePt t="197939" x="3486150" y="2593975"/>
          <p14:tracePt t="197957" x="3486150" y="2608263"/>
          <p14:tracePt t="197972" x="3486150" y="2614613"/>
          <p14:tracePt t="197990" x="3486150" y="2643188"/>
          <p14:tracePt t="198006" x="3486150" y="2651125"/>
          <p14:tracePt t="198023" x="3479800" y="2657475"/>
          <p14:tracePt t="198065" x="3471863" y="2657475"/>
          <p14:tracePt t="198072" x="3465513" y="2657475"/>
          <p14:tracePt t="198080" x="3457575" y="2657475"/>
          <p14:tracePt t="198089" x="3451225" y="2657475"/>
          <p14:tracePt t="198105" x="3436938" y="2657475"/>
          <p14:tracePt t="198123" x="3436938" y="2643188"/>
          <p14:tracePt t="198139" x="3436938" y="2614613"/>
          <p14:tracePt t="198233" x="3394075" y="2628900"/>
          <p14:tracePt t="198240" x="3271838" y="2728913"/>
          <p14:tracePt t="198257" x="3179763" y="2771775"/>
          <p14:tracePt t="198257" x="3057525" y="2843213"/>
          <p14:tracePt t="198273" x="3000375" y="2871788"/>
          <p14:tracePt t="198289" x="2951163" y="2900363"/>
          <p14:tracePt t="198305" x="2886075" y="2900363"/>
          <p14:tracePt t="198323" x="2786063" y="2900363"/>
          <p14:tracePt t="198339" x="2679700" y="2900363"/>
          <p14:tracePt t="198357" x="2622550" y="2871788"/>
          <p14:tracePt t="198372" x="2586038" y="2800350"/>
          <p14:tracePt t="198390" x="2586038" y="2700338"/>
          <p14:tracePt t="198406" x="2586038" y="2593975"/>
          <p14:tracePt t="198422" x="2636838" y="2500313"/>
          <p14:tracePt t="198439" x="2751138" y="2414588"/>
          <p14:tracePt t="198439" x="2828925" y="2393950"/>
          <p14:tracePt t="198457" x="2965450" y="2379663"/>
          <p14:tracePt t="198472" x="3108325" y="2379663"/>
          <p14:tracePt t="198488" x="3200400" y="2379663"/>
          <p14:tracePt t="198506" x="3243263" y="2393950"/>
          <p14:tracePt t="198522" x="3286125" y="2451100"/>
          <p14:tracePt t="198539" x="3300413" y="2486025"/>
          <p14:tracePt t="198556" x="3300413" y="2528888"/>
          <p14:tracePt t="198572" x="3300413" y="2571750"/>
          <p14:tracePt t="198589" x="3294063" y="2593975"/>
          <p14:tracePt t="198605" x="3286125" y="2593975"/>
          <p14:tracePt t="198648" x="3279775" y="2593975"/>
          <p14:tracePt t="198656" x="3300413" y="2543175"/>
          <p14:tracePt t="198664" x="3308350" y="2528888"/>
          <p14:tracePt t="198673" x="3365500" y="2465388"/>
          <p14:tracePt t="198673" x="3414713" y="2422525"/>
          <p14:tracePt t="198688" x="3457575" y="2408238"/>
          <p14:tracePt t="198705" x="3508375" y="2386013"/>
          <p14:tracePt t="198721" x="3522663" y="2386013"/>
          <p14:tracePt t="198739" x="3529013" y="2400300"/>
          <p14:tracePt t="198755" x="3500438" y="2500313"/>
          <p14:tracePt t="198771" x="3422650" y="2608263"/>
          <p14:tracePt t="198788" x="3322638" y="2714625"/>
          <p14:tracePt t="198805" x="3228975" y="2808288"/>
          <p14:tracePt t="198822" x="3165475" y="2851150"/>
          <p14:tracePt t="198838" x="3122613" y="2857500"/>
          <p14:tracePt t="198855" x="3108325" y="2857500"/>
          <p14:tracePt t="198905" x="3100388" y="2857500"/>
          <p14:tracePt t="198913" x="3079750" y="2822575"/>
          <p14:tracePt t="198922" x="3051175" y="2800350"/>
          <p14:tracePt t="198928" x="2957513" y="2757488"/>
          <p14:tracePt t="198938" x="2814638" y="2736850"/>
          <p14:tracePt t="198954" x="2686050" y="2736850"/>
          <p14:tracePt t="198971" x="2600325" y="2736850"/>
          <p14:tracePt t="198988" x="2543175" y="2736850"/>
          <p14:tracePt t="199005" x="2500313" y="2751138"/>
          <p14:tracePt t="199021" x="2451100" y="2779713"/>
          <p14:tracePt t="199038" x="2386013" y="2794000"/>
          <p14:tracePt t="199054" x="2314575" y="2800350"/>
          <p14:tracePt t="199072" x="2208213" y="2843213"/>
          <p14:tracePt t="199089" x="2100263" y="2900363"/>
          <p14:tracePt t="199105" x="1965325" y="2957513"/>
          <p14:tracePt t="199122" x="1879600" y="3014663"/>
          <p14:tracePt t="199138" x="1828800" y="3057525"/>
          <p14:tracePt t="199154" x="1785938" y="3086100"/>
          <p14:tracePt t="199171" x="1751013" y="3094038"/>
          <p14:tracePt t="199188" x="1700213" y="3114675"/>
          <p14:tracePt t="199205" x="1600200" y="3136900"/>
          <p14:tracePt t="199220" x="1514475" y="3157538"/>
          <p14:tracePt t="199238" x="1443038" y="3186113"/>
          <p14:tracePt t="199255" x="1400175" y="3200400"/>
          <p14:tracePt t="199271" x="1365250" y="3243263"/>
          <p14:tracePt t="199287" x="1336675" y="3286125"/>
          <p14:tracePt t="199305" x="1336675" y="3308350"/>
          <p14:tracePt t="199384" x="1336675" y="3314700"/>
          <p14:tracePt t="199768" x="1350963" y="3300413"/>
          <p14:tracePt t="199776" x="1350963" y="3279775"/>
          <p14:tracePt t="199787" x="1365250" y="3265488"/>
          <p14:tracePt t="199792" x="1385888" y="3194050"/>
          <p14:tracePt t="199804" x="1393825" y="3114675"/>
          <p14:tracePt t="199820" x="1436688" y="3008313"/>
          <p14:tracePt t="199837" x="1500188" y="2822575"/>
          <p14:tracePt t="199853" x="1579563" y="2622550"/>
          <p14:tracePt t="199871" x="1643063" y="2422525"/>
          <p14:tracePt t="199886" x="1722438" y="2257425"/>
          <p14:tracePt t="199903" x="1771650" y="2179638"/>
          <p14:tracePt t="199921" x="1779588" y="2171700"/>
          <p14:tracePt t="199968" x="1785938" y="2171700"/>
          <p14:tracePt t="199977" x="1808163" y="2171700"/>
          <p14:tracePt t="199985" x="1857375" y="2193925"/>
          <p14:tracePt t="199991" x="1965325" y="2336800"/>
          <p14:tracePt t="200005" x="2051050" y="2471738"/>
          <p14:tracePt t="200020" x="2071688" y="2651125"/>
          <p14:tracePt t="200037" x="2014538" y="2843213"/>
          <p14:tracePt t="200054" x="1743075" y="3065463"/>
          <p14:tracePt t="200071" x="1471613" y="3222625"/>
          <p14:tracePt t="200086" x="1314450" y="3322638"/>
          <p14:tracePt t="200103" x="1308100" y="3336925"/>
          <p14:tracePt t="200120" x="1308100" y="3365500"/>
          <p14:tracePt t="200137" x="1322388" y="3371850"/>
          <p14:tracePt t="200153" x="1393825" y="3371850"/>
          <p14:tracePt t="200169" x="1457325" y="3371850"/>
          <p14:tracePt t="200186" x="1565275" y="3351213"/>
          <p14:tracePt t="200204" x="1679575" y="3328988"/>
          <p14:tracePt t="200219" x="1793875" y="3279775"/>
          <p14:tracePt t="200237" x="1908175" y="3243263"/>
          <p14:tracePt t="200253" x="2028825" y="3186113"/>
          <p14:tracePt t="200270" x="2114550" y="3165475"/>
          <p14:tracePt t="200286" x="2208213" y="3136900"/>
          <p14:tracePt t="200303" x="2265363" y="3114675"/>
          <p14:tracePt t="200319" x="2357438" y="3086100"/>
          <p14:tracePt t="200337" x="2400300" y="3079750"/>
          <p14:tracePt t="200352" x="2422525" y="3079750"/>
          <p14:tracePt t="200369" x="2443163" y="3071813"/>
          <p14:tracePt t="200386" x="2471738" y="3057525"/>
          <p14:tracePt t="200402" x="2479675" y="3057525"/>
          <p14:tracePt t="200536" x="2471738" y="3057525"/>
          <p14:tracePt t="200544" x="2465388" y="3057525"/>
          <p14:tracePt t="200561" x="2451100" y="3057525"/>
          <p14:tracePt t="200591" x="0" y="0"/>
        </p14:tracePtLst>
        <p14:tracePtLst>
          <p14:tracePt t="223617" x="1293813" y="2994025"/>
          <p14:tracePt t="223627" x="1271588" y="3008313"/>
          <p14:tracePt t="223636" x="1243013" y="3022600"/>
          <p14:tracePt t="223637" x="1222375" y="3028950"/>
          <p14:tracePt t="223720" x="1214438" y="3028950"/>
          <p14:tracePt t="223728" x="1208088" y="3028950"/>
          <p14:tracePt t="223736" x="1185863" y="3028950"/>
          <p14:tracePt t="223744" x="1157288" y="3036888"/>
          <p14:tracePt t="223760" x="1150938" y="3036888"/>
          <p14:tracePt t="223809" x="1136650" y="3036888"/>
          <p14:tracePt t="223816" x="1065213" y="2986088"/>
          <p14:tracePt t="223816" x="993775" y="2951163"/>
          <p14:tracePt t="223825" x="914400" y="2922588"/>
          <p14:tracePt t="223836" x="822325" y="2894013"/>
          <p14:tracePt t="223853" x="750888" y="2879725"/>
          <p14:tracePt t="223870" x="736600" y="2871788"/>
          <p14:tracePt t="223912" x="722313" y="2871788"/>
          <p14:tracePt t="223961" x="722313" y="2886075"/>
          <p14:tracePt t="223968" x="736600" y="2914650"/>
          <p14:tracePt t="223976" x="750888" y="2943225"/>
          <p14:tracePt t="223984" x="765175" y="2957513"/>
          <p14:tracePt t="223988" x="800100" y="3000375"/>
          <p14:tracePt t="224002" x="814388" y="3000375"/>
          <p14:tracePt t="224019" x="842963" y="3000375"/>
          <p14:tracePt t="224036" x="908050" y="2986088"/>
          <p14:tracePt t="224052" x="979488" y="2900363"/>
          <p14:tracePt t="224068" x="1057275" y="2794000"/>
          <p14:tracePt t="224086" x="1108075" y="2693988"/>
          <p14:tracePt t="224102" x="1114425" y="2657475"/>
          <p14:tracePt t="224144" x="1114425" y="2651125"/>
          <p14:tracePt t="224152" x="1079500" y="2651125"/>
          <p14:tracePt t="224152" x="1065213" y="2651125"/>
          <p14:tracePt t="224168" x="1022350" y="2651125"/>
          <p14:tracePt t="224169" x="965200" y="2686050"/>
          <p14:tracePt t="224185" x="908050" y="2743200"/>
          <p14:tracePt t="224202" x="865188" y="2814638"/>
          <p14:tracePt t="224218" x="850900" y="2894013"/>
          <p14:tracePt t="224235" x="850900" y="2922588"/>
          <p14:tracePt t="224252" x="850900" y="2936875"/>
          <p14:tracePt t="224269" x="850900" y="2943225"/>
          <p14:tracePt t="224285" x="865188" y="2943225"/>
          <p14:tracePt t="224301" x="879475" y="2943225"/>
          <p14:tracePt t="224318" x="879475" y="2908300"/>
          <p14:tracePt t="224334" x="879475" y="2900363"/>
          <p14:tracePt t="224432" x="879475" y="2908300"/>
          <p14:tracePt t="224440" x="879475" y="2914650"/>
          <p14:tracePt t="224448" x="893763" y="2943225"/>
          <p14:tracePt t="224454" x="908050" y="2951163"/>
          <p14:tracePt t="224468" x="914400" y="2951163"/>
          <p14:tracePt t="224485" x="936625" y="2957513"/>
          <p14:tracePt t="224560" x="942975" y="2957513"/>
          <p14:tracePt t="224573" x="950913" y="2957513"/>
          <p14:tracePt t="224576" x="971550" y="2957513"/>
          <p14:tracePt t="224585" x="1014413" y="2957513"/>
          <p14:tracePt t="224601" x="1065213" y="2957513"/>
          <p14:tracePt t="224618" x="1093788" y="2951163"/>
          <p14:tracePt t="224635" x="1100138" y="2951163"/>
          <p14:tracePt t="224652" x="1108075" y="2951163"/>
          <p14:tracePt t="224668" x="1143000" y="2928938"/>
          <p14:tracePt t="224685" x="1157288" y="2922588"/>
          <p14:tracePt t="224701" x="1193800" y="2900363"/>
          <p14:tracePt t="224718" x="1200150" y="2894013"/>
          <p14:tracePt t="224734" x="1236663" y="2879725"/>
          <p14:tracePt t="224751" x="1243013" y="2865438"/>
          <p14:tracePt t="224768" x="1265238" y="2836863"/>
          <p14:tracePt t="224785" x="1271588" y="2808288"/>
          <p14:tracePt t="224800" x="1293813" y="2743200"/>
          <p14:tracePt t="224817" x="1322388" y="2708275"/>
          <p14:tracePt t="224834" x="1336675" y="2679700"/>
          <p14:tracePt t="224851" x="1350963" y="2651125"/>
          <p14:tracePt t="224867" x="1365250" y="2622550"/>
          <p14:tracePt t="224884" x="1393825" y="2571750"/>
          <p14:tracePt t="224900" x="1408113" y="2557463"/>
          <p14:tracePt t="224917" x="1443038" y="2500313"/>
          <p14:tracePt t="224934" x="1450975" y="2479675"/>
          <p14:tracePt t="224951" x="1471613" y="2451100"/>
          <p14:tracePt t="224968" x="1485900" y="2400300"/>
          <p14:tracePt t="224985" x="1500188" y="2371725"/>
          <p14:tracePt t="225000" x="1508125" y="2357438"/>
          <p14:tracePt t="225128" x="1508125" y="2351088"/>
          <p14:tracePt t="225137" x="1493838" y="2371725"/>
          <p14:tracePt t="225137" x="1485900" y="2386013"/>
          <p14:tracePt t="225153" x="1471613" y="2408238"/>
          <p14:tracePt t="225153" x="1465263" y="2436813"/>
          <p14:tracePt t="225167" x="1414463" y="2479675"/>
          <p14:tracePt t="225167" x="1371600" y="2522538"/>
          <p14:tracePt t="225184" x="1300163" y="2628900"/>
          <p14:tracePt t="225200" x="1222375" y="2722563"/>
          <p14:tracePt t="225217" x="1193800" y="2771775"/>
          <p14:tracePt t="225233" x="1150938" y="2822575"/>
          <p14:tracePt t="225250" x="1128713" y="2857500"/>
          <p14:tracePt t="225267" x="1114425" y="2871788"/>
          <p14:tracePt t="225337" x="1128713" y="2865438"/>
          <p14:tracePt t="225343" x="1143000" y="2851150"/>
          <p14:tracePt t="225353" x="1150938" y="2822575"/>
          <p14:tracePt t="225353" x="1165225" y="2800350"/>
          <p14:tracePt t="225367" x="1185863" y="2786063"/>
          <p14:tracePt t="225367" x="1208088" y="2771775"/>
          <p14:tracePt t="225401" x="1214438" y="2765425"/>
          <p14:tracePt t="225402" x="1257300" y="2728913"/>
          <p14:tracePt t="225418" x="1279525" y="2693988"/>
          <p14:tracePt t="225433" x="1308100" y="2651125"/>
          <p14:tracePt t="225450" x="1328738" y="2614613"/>
          <p14:tracePt t="225466" x="1350963" y="2586038"/>
          <p14:tracePt t="225483" x="1357313" y="2579688"/>
          <p14:tracePt t="225499" x="1365250" y="2557463"/>
          <p14:tracePt t="225518" x="1365250" y="2551113"/>
          <p14:tracePt t="225533" x="1385888" y="2514600"/>
          <p14:tracePt t="225551" x="1393825" y="2500313"/>
          <p14:tracePt t="225566" x="1400175" y="2479675"/>
          <p14:tracePt t="225583" x="1422400" y="2451100"/>
          <p14:tracePt t="225600" x="1428750" y="2443163"/>
          <p14:tracePt t="225648" x="1428750" y="2436813"/>
          <p14:tracePt t="225657" x="1436688" y="2428875"/>
          <p14:tracePt t="225688" x="1443038" y="2422525"/>
          <p14:tracePt t="225696" x="1450975" y="2422525"/>
          <p14:tracePt t="225704" x="1457325" y="2414588"/>
          <p14:tracePt t="225720" x="1471613" y="2400300"/>
          <p14:tracePt t="225733" x="1493838" y="2393950"/>
          <p14:tracePt t="225739" x="1508125" y="2379663"/>
          <p14:tracePt t="225749" x="1514475" y="2371725"/>
          <p14:tracePt t="225783" x="1543050" y="2365375"/>
          <p14:tracePt t="225840" x="1550988" y="2357438"/>
          <p14:tracePt t="225888" x="1557338" y="2351088"/>
          <p14:tracePt t="225896" x="1565275" y="2343150"/>
          <p14:tracePt t="225903" x="1579563" y="2343150"/>
          <p14:tracePt t="225916" x="1593850" y="2336800"/>
          <p14:tracePt t="225933" x="1636713" y="2336800"/>
          <p14:tracePt t="225949" x="1657350" y="2322513"/>
          <p14:tracePt t="225966" x="1685925" y="2308225"/>
          <p14:tracePt t="225984" x="1700213" y="2300288"/>
          <p14:tracePt t="226024" x="1708150" y="2300288"/>
          <p14:tracePt t="226160" x="1671638" y="2300288"/>
          <p14:tracePt t="226167" x="1643063" y="2314575"/>
          <p14:tracePt t="226172" x="1614488" y="2336800"/>
          <p14:tracePt t="226182" x="1579563" y="2371725"/>
          <p14:tracePt t="226199" x="1508125" y="2428875"/>
          <p14:tracePt t="226216" x="1457325" y="2465388"/>
          <p14:tracePt t="226232" x="1400175" y="2522538"/>
          <p14:tracePt t="226248" x="1393825" y="2528888"/>
          <p14:tracePt t="226266" x="1371600" y="2543175"/>
          <p14:tracePt t="226320" x="1365250" y="2551113"/>
          <p14:tracePt t="226337" x="1365250" y="2557463"/>
          <p14:tracePt t="226456" x="1385888" y="2536825"/>
          <p14:tracePt t="226464" x="1408113" y="2508250"/>
          <p14:tracePt t="226466" x="1457325" y="2443163"/>
          <p14:tracePt t="226481" x="1528763" y="2371725"/>
          <p14:tracePt t="226499" x="1557338" y="2336800"/>
          <p14:tracePt t="226516" x="1585913" y="2300288"/>
          <p14:tracePt t="226704" x="1579563" y="2300288"/>
          <p14:tracePt t="226712" x="1571625" y="2308225"/>
          <p14:tracePt t="226728" x="1565275" y="2314575"/>
          <p14:tracePt t="226733" x="1557338" y="2322513"/>
          <p14:tracePt t="226748" x="1550988" y="2343150"/>
          <p14:tracePt t="226792" x="1543050" y="2351088"/>
          <p14:tracePt t="227072" x="1536700" y="2351088"/>
          <p14:tracePt t="227092" x="1514475" y="2365375"/>
          <p14:tracePt t="227093" x="1479550" y="2393950"/>
          <p14:tracePt t="227098" x="1436688" y="2428875"/>
          <p14:tracePt t="227114" x="1408113" y="2451100"/>
          <p14:tracePt t="227132" x="1357313" y="2514600"/>
          <p14:tracePt t="227148" x="1293813" y="2586038"/>
          <p14:tracePt t="227165" x="1179513" y="2700338"/>
          <p14:tracePt t="227181" x="1100138" y="2765425"/>
          <p14:tracePt t="227198" x="1042988" y="2828925"/>
          <p14:tracePt t="227214" x="1036638" y="2836863"/>
          <p14:tracePt t="227231" x="1014413" y="2851150"/>
          <p14:tracePt t="227263" x="1014413" y="2857500"/>
          <p14:tracePt t="227264" x="1014413" y="2865438"/>
          <p14:tracePt t="227336" x="1014413" y="2879725"/>
          <p14:tracePt t="227344" x="1008063" y="2886075"/>
          <p14:tracePt t="227376" x="1008063" y="2894013"/>
          <p14:tracePt t="227386" x="1008063" y="2900363"/>
          <p14:tracePt t="227388" x="1008063" y="2922588"/>
          <p14:tracePt t="227396" x="993775" y="2936875"/>
          <p14:tracePt t="227414" x="985838" y="2965450"/>
          <p14:tracePt t="227431" x="979488" y="3000375"/>
          <p14:tracePt t="227447" x="979488" y="3008313"/>
          <p14:tracePt t="227808" x="979488" y="3014663"/>
          <p14:tracePt t="227817" x="985838" y="3022600"/>
          <p14:tracePt t="227818" x="1000125" y="3022600"/>
          <p14:tracePt t="227830" x="1071563" y="3051175"/>
          <p14:tracePt t="227846" x="1114425" y="3051175"/>
          <p14:tracePt t="227846" x="1128713" y="3057525"/>
          <p14:tracePt t="227882" x="1136650" y="3057525"/>
          <p14:tracePt t="228984" x="1150938" y="3057525"/>
          <p14:tracePt t="228992" x="1157288" y="3057525"/>
          <p14:tracePt t="229004" x="1165225" y="3057525"/>
          <p14:tracePt t="229040" x="1171575" y="3057525"/>
          <p14:tracePt t="229080" x="1193800" y="3057525"/>
          <p14:tracePt t="229128" x="1200150" y="3057525"/>
          <p14:tracePt t="229136" x="1208088" y="3057525"/>
          <p14:tracePt t="229138" x="1214438" y="3057525"/>
          <p14:tracePt t="229145" x="1228725" y="3057525"/>
          <p14:tracePt t="229273" x="1236663" y="3057525"/>
          <p14:tracePt t="229352" x="1250950" y="3057525"/>
          <p14:tracePt t="229372" x="1265238" y="3057525"/>
          <p14:tracePt t="229374" x="1271588" y="3057525"/>
          <p14:tracePt t="229377" x="1285875" y="3057525"/>
          <p14:tracePt t="229456" x="1308100" y="3057525"/>
          <p14:tracePt t="229464" x="1322388" y="3057525"/>
          <p14:tracePt t="229468" x="1328738" y="3065463"/>
          <p14:tracePt t="229477" x="1365250" y="3086100"/>
          <p14:tracePt t="229520" x="1371600" y="3094038"/>
          <p14:tracePt t="229528" x="1379538" y="3100388"/>
          <p14:tracePt t="229533" x="1400175" y="3108325"/>
          <p14:tracePt t="229544" x="1443038" y="3136900"/>
          <p14:tracePt t="229561" x="1465263" y="3151188"/>
          <p14:tracePt t="229577" x="1485900" y="3171825"/>
          <p14:tracePt t="229594" x="1500188" y="3186113"/>
          <p14:tracePt t="229610" x="1536700" y="3222625"/>
          <p14:tracePt t="229627" x="1550988" y="3251200"/>
          <p14:tracePt t="229645" x="1565275" y="3265488"/>
          <p14:tracePt t="229660" x="1571625" y="3271838"/>
          <p14:tracePt t="229697" x="1593850" y="3271838"/>
          <p14:tracePt t="229697" x="1600200" y="3279775"/>
          <p14:tracePt t="229711" x="1608138" y="3279775"/>
          <p14:tracePt t="229727" x="1636713" y="3300413"/>
          <p14:tracePt t="229745" x="1651000" y="3308350"/>
          <p14:tracePt t="229792" x="1657350" y="3314700"/>
          <p14:tracePt t="229808" x="1665288" y="3336925"/>
          <p14:tracePt t="229840" x="1671638" y="3343275"/>
          <p14:tracePt t="229856" x="1679575" y="3351213"/>
          <p14:tracePt t="229872" x="1685925" y="3365500"/>
          <p14:tracePt t="229880" x="1685925" y="3371850"/>
          <p14:tracePt t="229888" x="1693863" y="3379788"/>
          <p14:tracePt t="229888" x="1693863" y="3386138"/>
          <p14:tracePt t="229897" x="1700213" y="3414713"/>
          <p14:tracePt t="229910" x="1722438" y="3429000"/>
          <p14:tracePt t="229927" x="1728788" y="3451225"/>
          <p14:tracePt t="229992" x="1736725" y="3457575"/>
          <p14:tracePt t="230000" x="1743075" y="3465513"/>
          <p14:tracePt t="230016" x="1743075" y="3471863"/>
          <p14:tracePt t="230033" x="1751013" y="3479800"/>
          <p14:tracePt t="230033" x="1757363" y="3486150"/>
          <p14:tracePt t="230043" x="1757363" y="3494088"/>
          <p14:tracePt t="230060" x="1757363" y="3522663"/>
          <p14:tracePt t="230077" x="1757363" y="3543300"/>
          <p14:tracePt t="230093" x="1757363" y="3571875"/>
          <p14:tracePt t="230109" x="1765300" y="3586163"/>
          <p14:tracePt t="230161" x="1771650" y="3594100"/>
          <p14:tracePt t="230200" x="1779588" y="3600450"/>
          <p14:tracePt t="230208" x="1785938" y="3608388"/>
          <p14:tracePt t="230226" x="1800225" y="3614738"/>
          <p14:tracePt t="230256" x="1800225" y="3622675"/>
          <p14:tracePt t="230260" x="1808163" y="3629025"/>
          <p14:tracePt t="230266" x="1808163" y="3636963"/>
          <p14:tracePt t="230276" x="1814513" y="3643313"/>
          <p14:tracePt t="230293" x="1828800" y="3651250"/>
          <p14:tracePt t="230309" x="1851025" y="3651250"/>
          <p14:tracePt t="230326" x="1885950" y="3651250"/>
          <p14:tracePt t="230343" x="1922463" y="3651250"/>
          <p14:tracePt t="230361" x="1943100" y="3651250"/>
          <p14:tracePt t="230376" x="1985963" y="3651250"/>
          <p14:tracePt t="230394" x="2008188" y="3651250"/>
          <p14:tracePt t="230409" x="2022475" y="3643313"/>
          <p14:tracePt t="230426" x="2028825" y="3636963"/>
          <p14:tracePt t="230480" x="2028825" y="3622675"/>
          <p14:tracePt t="230488" x="2028825" y="3608388"/>
          <p14:tracePt t="230492" x="2028825" y="3600450"/>
          <p14:tracePt t="230509" x="2022475" y="3565525"/>
          <p14:tracePt t="230553" x="1993900" y="3543300"/>
          <p14:tracePt t="230560" x="1971675" y="3529013"/>
          <p14:tracePt t="230577" x="1965325" y="3508375"/>
          <p14:tracePt t="230577" x="1936750" y="3479800"/>
          <p14:tracePt t="230593" x="1922463" y="3465513"/>
          <p14:tracePt t="230609" x="1914525" y="3457575"/>
          <p14:tracePt t="230626" x="1893888" y="3451225"/>
          <p14:tracePt t="230643" x="1857375" y="3429000"/>
          <p14:tracePt t="230659" x="1814513" y="3400425"/>
          <p14:tracePt t="230675" x="1785938" y="3386138"/>
          <p14:tracePt t="230692" x="1757363" y="3379788"/>
          <p14:tracePt t="230709" x="1751013" y="3379788"/>
          <p14:tracePt t="230726" x="1743075" y="3379788"/>
          <p14:tracePt t="230742" x="1736725" y="3379788"/>
          <p14:tracePt t="230759" x="1728788" y="3379788"/>
          <p14:tracePt t="230776" x="1700213" y="3379788"/>
          <p14:tracePt t="230793" x="1693863" y="3379788"/>
          <p14:tracePt t="230808" x="1665288" y="3379788"/>
          <p14:tracePt t="230826" x="1657350" y="3400425"/>
          <p14:tracePt t="230842" x="1657350" y="3443288"/>
          <p14:tracePt t="230860" x="1651000" y="3486150"/>
          <p14:tracePt t="230875" x="1651000" y="3514725"/>
          <p14:tracePt t="230893" x="1651000" y="3557588"/>
          <p14:tracePt t="230909" x="1651000" y="3608388"/>
          <p14:tracePt t="230926" x="1657350" y="3636963"/>
          <p14:tracePt t="230942" x="1679575" y="3694113"/>
          <p14:tracePt t="230959" x="1685925" y="3729038"/>
          <p14:tracePt t="230975" x="1714500" y="3779838"/>
          <p14:tracePt t="230993" x="1722438" y="3786188"/>
          <p14:tracePt t="231040" x="1736725" y="3786188"/>
          <p14:tracePt t="231049" x="1743075" y="3786188"/>
          <p14:tracePt t="231080" x="1751013" y="3786188"/>
          <p14:tracePt t="231095" x="1757363" y="3786188"/>
          <p14:tracePt t="231112" x="1765300" y="3786188"/>
          <p14:tracePt t="231117" x="1771650" y="3786188"/>
          <p14:tracePt t="231153" x="1779588" y="3779838"/>
          <p14:tracePt t="231212" x="1779588" y="3771900"/>
          <p14:tracePt t="231344" x="1779588" y="3765550"/>
          <p14:tracePt t="231376" x="1785938" y="3765550"/>
          <p14:tracePt t="231378" x="1800225" y="3751263"/>
          <p14:tracePt t="231393" x="1808163" y="3743325"/>
          <p14:tracePt t="231393" x="1822450" y="3722688"/>
          <p14:tracePt t="231409" x="1843088" y="3700463"/>
          <p14:tracePt t="231425" x="1843088" y="3694113"/>
          <p14:tracePt t="231442" x="1857375" y="3665538"/>
          <p14:tracePt t="231488" x="1857375" y="3657600"/>
          <p14:tracePt t="231496" x="1865313" y="3622675"/>
          <p14:tracePt t="231520" x="1871663" y="3614738"/>
          <p14:tracePt t="231553" x="1879600" y="3608388"/>
          <p14:tracePt t="231561" x="1893888" y="3600450"/>
          <p14:tracePt t="231575" x="1900238" y="3594100"/>
          <p14:tracePt t="231580" x="1908175" y="3586163"/>
          <p14:tracePt t="231591" x="1936750" y="3579813"/>
          <p14:tracePt t="231632" x="1943100" y="3571875"/>
          <p14:tracePt t="231640" x="1965325" y="3571875"/>
          <p14:tracePt t="231643" x="1985963" y="3571875"/>
          <p14:tracePt t="231657" x="2008188" y="3571875"/>
          <p14:tracePt t="231736" x="2014538" y="3571875"/>
          <p14:tracePt t="231752" x="2022475" y="3565525"/>
          <p14:tracePt t="231784" x="2028825" y="3557588"/>
          <p14:tracePt t="231840" x="2043113" y="3557588"/>
          <p14:tracePt t="231843" x="2051050" y="3551238"/>
          <p14:tracePt t="231858" x="2057400" y="3543300"/>
          <p14:tracePt t="231859" x="2071688" y="3529013"/>
          <p14:tracePt t="231874" x="2079625" y="3529013"/>
          <p14:tracePt t="231890" x="2085975" y="3522663"/>
          <p14:tracePt t="231908" x="2100263" y="3508375"/>
          <p14:tracePt t="231952" x="2108200" y="3500438"/>
          <p14:tracePt t="231960" x="2114550" y="3494088"/>
          <p14:tracePt t="231968" x="2136775" y="3486150"/>
          <p14:tracePt t="232000" x="2143125" y="3479800"/>
          <p14:tracePt t="232010" x="2151063" y="3471863"/>
          <p14:tracePt t="232025" x="2165350" y="3465513"/>
          <p14:tracePt t="232025" x="2179638" y="3457575"/>
          <p14:tracePt t="232040" x="2228850" y="3429000"/>
          <p14:tracePt t="232057" x="2257425" y="3414713"/>
          <p14:tracePt t="232073" x="2300288" y="3408363"/>
          <p14:tracePt t="232090" x="2343150" y="3379788"/>
          <p14:tracePt t="232107" x="2365375" y="3371850"/>
          <p14:tracePt t="232123" x="2386013" y="3365500"/>
          <p14:tracePt t="232141" x="2400300" y="3351213"/>
          <p14:tracePt t="232157" x="2436813" y="3343275"/>
          <p14:tracePt t="232174" x="2465388" y="3328988"/>
          <p14:tracePt t="232225" x="2479675" y="3322638"/>
          <p14:tracePt t="232344" x="2465388" y="3322638"/>
          <p14:tracePt t="232352" x="2422525" y="3343275"/>
          <p14:tracePt t="232360" x="2414588" y="3343275"/>
          <p14:tracePt t="232368" x="2393950" y="3351213"/>
          <p14:tracePt t="232373" x="2379663" y="3357563"/>
          <p14:tracePt t="232390" x="2328863" y="3386138"/>
          <p14:tracePt t="232407" x="2300288" y="3400425"/>
          <p14:tracePt t="232423" x="2228850" y="3436938"/>
          <p14:tracePt t="232441" x="2193925" y="3443288"/>
          <p14:tracePt t="232456" x="2171700" y="3451225"/>
          <p14:tracePt t="232474" x="2157413" y="3457575"/>
          <p14:tracePt t="232490" x="2136775" y="3479800"/>
          <p14:tracePt t="232506" x="2079625" y="3500438"/>
          <p14:tracePt t="232523" x="2065338" y="3508375"/>
          <p14:tracePt t="232540" x="2028825" y="3522663"/>
          <p14:tracePt t="232556" x="2022475" y="3529013"/>
          <p14:tracePt t="232573" x="2000250" y="3543300"/>
          <p14:tracePt t="232589" x="1943100" y="3579813"/>
          <p14:tracePt t="232606" x="1871663" y="3636963"/>
          <p14:tracePt t="232622" x="1808163" y="3679825"/>
          <p14:tracePt t="232641" x="1800225" y="3679825"/>
          <p14:tracePt t="232728" x="1793875" y="3679825"/>
          <p14:tracePt t="232840" x="1779588" y="3679825"/>
          <p14:tracePt t="232856" x="1771650" y="3686175"/>
          <p14:tracePt t="233096" x="1779588" y="3686175"/>
          <p14:tracePt t="233496" x="1800225" y="3686175"/>
          <p14:tracePt t="233505" x="1822450" y="3671888"/>
          <p14:tracePt t="233512" x="1828800" y="3665538"/>
          <p14:tracePt t="233522" x="1843088" y="3651250"/>
          <p14:tracePt t="233526" x="1879600" y="3629025"/>
          <p14:tracePt t="233538" x="1900238" y="3614738"/>
          <p14:tracePt t="233555" x="1936750" y="3600450"/>
          <p14:tracePt t="233572" x="1979613" y="3586163"/>
          <p14:tracePt t="233588" x="1985963" y="3586163"/>
          <p14:tracePt t="233604" x="2022475" y="3571875"/>
          <p14:tracePt t="233621" x="2071688" y="3557588"/>
          <p14:tracePt t="233639" x="2114550" y="3529013"/>
          <p14:tracePt t="233654" x="2151063" y="3522663"/>
          <p14:tracePt t="233654" x="2171700" y="3514725"/>
          <p14:tracePt t="233672" x="2185988" y="3514725"/>
          <p14:tracePt t="233688" x="2200275" y="3494088"/>
          <p14:tracePt t="233704" x="2243138" y="3486150"/>
          <p14:tracePt t="233721" x="2314575" y="3465513"/>
          <p14:tracePt t="233738" x="2371725" y="3436938"/>
          <p14:tracePt t="233754" x="2428875" y="3408363"/>
          <p14:tracePt t="233772" x="2465388" y="3394075"/>
          <p14:tracePt t="233788" x="2508250" y="3371850"/>
          <p14:tracePt t="233804" x="2571750" y="3336925"/>
          <p14:tracePt t="233822" x="2579688" y="3328988"/>
          <p14:tracePt t="233838" x="2600325" y="3322638"/>
          <p14:tracePt t="233855" x="2608263" y="3314700"/>
          <p14:tracePt t="233904" x="2608263" y="3308350"/>
          <p14:tracePt t="233917" x="2614613" y="3300413"/>
          <p14:tracePt t="233952" x="2622550" y="3294063"/>
          <p14:tracePt t="234080" x="2614613" y="3294063"/>
          <p14:tracePt t="234087" x="2608263" y="3294063"/>
          <p14:tracePt t="234089" x="2565400" y="3294063"/>
          <p14:tracePt t="234105" x="2514600" y="3328988"/>
          <p14:tracePt t="234121" x="2465388" y="3379788"/>
          <p14:tracePt t="234138" x="2408238" y="3429000"/>
          <p14:tracePt t="234155" x="2371725" y="3465513"/>
          <p14:tracePt t="234171" x="2351088" y="3486150"/>
          <p14:tracePt t="234187" x="2322513" y="3514725"/>
          <p14:tracePt t="234203" x="2314575" y="3522663"/>
          <p14:tracePt t="234221" x="2293938" y="3529013"/>
          <p14:tracePt t="234238" x="2279650" y="3543300"/>
          <p14:tracePt t="234254" x="2251075" y="3551238"/>
          <p14:tracePt t="234272" x="2214563" y="3579813"/>
          <p14:tracePt t="234288" x="2200275" y="3586163"/>
          <p14:tracePt t="234303" x="2171700" y="3600450"/>
          <p14:tracePt t="234321" x="2128838" y="3614738"/>
          <p14:tracePt t="234337" x="2108200" y="3629025"/>
          <p14:tracePt t="234354" x="2079625" y="3643313"/>
          <p14:tracePt t="234472" x="2071688" y="3651250"/>
          <p14:tracePt t="234504" x="2065338" y="3657600"/>
          <p14:tracePt t="234536" x="2051050" y="3657600"/>
          <p14:tracePt t="234544" x="2036763" y="3665538"/>
          <p14:tracePt t="234600" x="2028825" y="3665538"/>
          <p14:tracePt t="234608" x="2014538" y="3665538"/>
          <p14:tracePt t="234608" x="2008188" y="3665538"/>
          <p14:tracePt t="234624" x="2000250" y="3665538"/>
          <p14:tracePt t="234625" x="1993900" y="3665538"/>
          <p14:tracePt t="234636" x="1979613" y="3665538"/>
          <p14:tracePt t="234654" x="1971675" y="3665538"/>
          <p14:tracePt t="234669" x="1957388" y="3665538"/>
          <p14:tracePt t="234687" x="1943100" y="3665538"/>
          <p14:tracePt t="234703" x="1922463" y="3665538"/>
          <p14:tracePt t="234920" x="1914525" y="3671888"/>
          <p14:tracePt t="234976" x="1928813" y="3671888"/>
          <p14:tracePt t="234992" x="1936750" y="3671888"/>
          <p14:tracePt t="235000" x="1943100" y="3679825"/>
          <p14:tracePt t="235032" x="1957388" y="3679825"/>
          <p14:tracePt t="235040" x="1971675" y="3679825"/>
          <p14:tracePt t="235044" x="1985963" y="3679825"/>
          <p14:tracePt t="235052" x="2014538" y="3700463"/>
          <p14:tracePt t="235070" x="2065338" y="3722688"/>
          <p14:tracePt t="235087" x="2071688" y="3729038"/>
          <p14:tracePt t="235103" x="2085975" y="3743325"/>
          <p14:tracePt t="235103" x="2093913" y="3751263"/>
          <p14:tracePt t="235120" x="2128838" y="3751263"/>
          <p14:tracePt t="235137" x="2151063" y="3757613"/>
          <p14:tracePt t="235152" x="2171700" y="3765550"/>
          <p14:tracePt t="235170" x="2208213" y="3765550"/>
          <p14:tracePt t="235186" x="2222500" y="3779838"/>
          <p14:tracePt t="235203" x="2228850" y="3779838"/>
          <p14:tracePt t="235220" x="2251075" y="3786188"/>
          <p14:tracePt t="235235" x="2271713" y="3786188"/>
          <p14:tracePt t="235252" x="2314575" y="3808413"/>
          <p14:tracePt t="235269" x="2365375" y="3836988"/>
          <p14:tracePt t="235286" x="2408238" y="3843338"/>
          <p14:tracePt t="235302" x="2436813" y="3851275"/>
          <p14:tracePt t="235319" x="2465388" y="3851275"/>
          <p14:tracePt t="235335" x="2508250" y="3871913"/>
          <p14:tracePt t="235352" x="2557463" y="3879850"/>
          <p14:tracePt t="235369" x="2571750" y="3886200"/>
          <p14:tracePt t="235386" x="2600325" y="3894138"/>
          <p14:tracePt t="235402" x="2628900" y="3914775"/>
          <p14:tracePt t="235418" x="2651125" y="3922713"/>
          <p14:tracePt t="235435" x="2657475" y="3922713"/>
          <p14:tracePt t="235453" x="2679700" y="3929063"/>
          <p14:tracePt t="235520" x="2686050" y="3929063"/>
          <p14:tracePt t="235592" x="2693988" y="3929063"/>
          <p14:tracePt t="235693" x="2700338" y="3937000"/>
          <p14:tracePt t="235720" x="2714625" y="3943350"/>
          <p14:tracePt t="235728" x="2722563" y="3951288"/>
          <p14:tracePt t="235745" x="2722563" y="3957638"/>
          <p14:tracePt t="235752" x="2728913" y="3965575"/>
          <p14:tracePt t="235753" x="2794000" y="4057650"/>
          <p14:tracePt t="235769" x="2894013" y="4194175"/>
          <p14:tracePt t="235785" x="3008313" y="4337050"/>
          <p14:tracePt t="235801" x="3036888" y="4371975"/>
          <p14:tracePt t="235818" x="3051175" y="4408488"/>
          <p14:tracePt t="235834" x="3051175" y="4414838"/>
          <p14:tracePt t="235888" x="3051175" y="4422775"/>
          <p14:tracePt t="235904" x="3028950" y="4422775"/>
          <p14:tracePt t="235905" x="3014663" y="4422775"/>
          <p14:tracePt t="235918" x="2986088" y="4422775"/>
          <p14:tracePt t="235918" x="2979738" y="4422775"/>
          <p14:tracePt t="235936" x="2971800" y="4422775"/>
          <p14:tracePt t="235951" x="2922588" y="4422775"/>
          <p14:tracePt t="235969" x="2871788" y="4400550"/>
          <p14:tracePt t="235985" x="2814638" y="4365625"/>
          <p14:tracePt t="236002" x="2765425" y="4300538"/>
          <p14:tracePt t="236019" x="2693988" y="4229100"/>
          <p14:tracePt t="236035" x="2643188" y="4186238"/>
          <p14:tracePt t="236051" x="2586038" y="4151313"/>
          <p14:tracePt t="236068" x="2551113" y="4137025"/>
          <p14:tracePt t="236112" x="2543175" y="4129088"/>
          <p14:tracePt t="236120" x="2543175" y="4100513"/>
          <p14:tracePt t="236128" x="2543175" y="4086225"/>
          <p14:tracePt t="236135" x="2543175" y="4051300"/>
          <p14:tracePt t="236151" x="2543175" y="3994150"/>
          <p14:tracePt t="236169" x="2536825" y="3971925"/>
          <p14:tracePt t="236184" x="2536825" y="3951288"/>
          <p14:tracePt t="236201" x="2536825" y="3937000"/>
          <p14:tracePt t="236217" x="2565400" y="3900488"/>
          <p14:tracePt t="236234" x="2608263" y="3886200"/>
          <p14:tracePt t="236251" x="2636838" y="3879850"/>
          <p14:tracePt t="236296" x="2651125" y="3879850"/>
          <p14:tracePt t="236305" x="2700338" y="3879850"/>
          <p14:tracePt t="236306" x="2757488" y="3879850"/>
          <p14:tracePt t="236318" x="2843213" y="3879850"/>
          <p14:tracePt t="236334" x="2900363" y="3908425"/>
          <p14:tracePt t="236350" x="2914650" y="3951288"/>
          <p14:tracePt t="236350" x="2914650" y="3986213"/>
          <p14:tracePt t="236369" x="2914650" y="4108450"/>
          <p14:tracePt t="236384" x="2871788" y="4208463"/>
          <p14:tracePt t="236401" x="2836863" y="4265613"/>
          <p14:tracePt t="236418" x="2808288" y="4314825"/>
          <p14:tracePt t="236435" x="2786063" y="4329113"/>
          <p14:tracePt t="236450" x="2757488" y="4337050"/>
          <p14:tracePt t="236468" x="2714625" y="4337050"/>
          <p14:tracePt t="236484" x="2693988" y="4329113"/>
          <p14:tracePt t="236501" x="2636838" y="4200525"/>
          <p14:tracePt t="236517" x="2636838" y="4129088"/>
          <p14:tracePt t="236535" x="2636838" y="4043363"/>
          <p14:tracePt t="236551" x="2657475" y="3971925"/>
          <p14:tracePt t="236551" x="2671763" y="3957638"/>
          <p14:tracePt t="236569" x="2722563" y="3914775"/>
          <p14:tracePt t="236584" x="2743200" y="3908425"/>
          <p14:tracePt t="236632" x="2751138" y="3908425"/>
          <p14:tracePt t="236640" x="2765425" y="3908425"/>
          <p14:tracePt t="236648" x="2771775" y="3908425"/>
          <p14:tracePt t="236656" x="2822575" y="3929063"/>
          <p14:tracePt t="236667" x="2836863" y="4000500"/>
          <p14:tracePt t="236683" x="2851150" y="4065588"/>
          <p14:tracePt t="236701" x="2851150" y="4129088"/>
          <p14:tracePt t="236717" x="2851150" y="4171950"/>
          <p14:tracePt t="236734" x="2786063" y="4208463"/>
          <p14:tracePt t="236750" x="2736850" y="4208463"/>
          <p14:tracePt t="236767" x="2700338" y="4208463"/>
          <p14:tracePt t="236783" x="2679700" y="4179888"/>
          <p14:tracePt t="236801" x="2679700" y="4108450"/>
          <p14:tracePt t="236817" x="2679700" y="4057650"/>
          <p14:tracePt t="236834" x="2700338" y="4008438"/>
          <p14:tracePt t="236851" x="2728913" y="3986213"/>
          <p14:tracePt t="236867" x="2771775" y="3957638"/>
          <p14:tracePt t="236883" x="2808288" y="3957638"/>
          <p14:tracePt t="236901" x="2814638" y="3957638"/>
          <p14:tracePt t="236916" x="2828925" y="3957638"/>
          <p14:tracePt t="236934" x="2857500" y="3965575"/>
          <p14:tracePt t="236950" x="2865438" y="4037013"/>
          <p14:tracePt t="236967" x="2865438" y="4079875"/>
          <p14:tracePt t="236983" x="2865438" y="4122738"/>
          <p14:tracePt t="237001" x="2857500" y="4143375"/>
          <p14:tracePt t="237016" x="2822575" y="4143375"/>
          <p14:tracePt t="237033" x="2808288" y="4143375"/>
          <p14:tracePt t="237104" x="2800350" y="4137025"/>
          <p14:tracePt t="237112" x="2794000" y="4122738"/>
          <p14:tracePt t="237120" x="2794000" y="4086225"/>
          <p14:tracePt t="237134" x="2794000" y="4079875"/>
          <p14:tracePt t="237240" x="2794000" y="4071938"/>
          <p14:tracePt t="237288" x="2786063" y="4071938"/>
          <p14:tracePt t="237304" x="2779713" y="4071938"/>
          <p14:tracePt t="237544" x="2765425" y="4094163"/>
          <p14:tracePt t="237608" x="2743200" y="4094163"/>
          <p14:tracePt t="237623" x="2728913" y="4094163"/>
          <p14:tracePt t="237624" x="2722563" y="4100513"/>
          <p14:tracePt t="237688" x="2708275" y="4100513"/>
          <p14:tracePt t="237696" x="2700338" y="4100513"/>
          <p14:tracePt t="237712" x="2693988" y="4100513"/>
          <p14:tracePt t="237717" x="2686050" y="4100513"/>
          <p14:tracePt t="237732" x="2671763" y="4100513"/>
          <p14:tracePt t="237767" x="2665413" y="4100513"/>
          <p14:tracePt t="237783" x="2657475" y="4100513"/>
          <p14:tracePt t="237784" x="2651125" y="4100513"/>
          <p14:tracePt t="237798" x="2614613" y="4094163"/>
          <p14:tracePt t="237815" x="2579688" y="4071938"/>
          <p14:tracePt t="237833" x="2565400" y="4051300"/>
          <p14:tracePt t="237848" x="2565400" y="4014788"/>
          <p14:tracePt t="237866" x="2565400" y="3965575"/>
          <p14:tracePt t="237881" x="2565400" y="3929063"/>
          <p14:tracePt t="237899" x="2579688" y="3894138"/>
          <p14:tracePt t="237915" x="2586038" y="3879850"/>
          <p14:tracePt t="238056" x="2586038" y="3886200"/>
          <p14:tracePt t="238076" x="2593975" y="3894138"/>
          <p14:tracePt t="238120" x="2600325" y="3900488"/>
          <p14:tracePt t="238121" x="2608263" y="3900488"/>
          <p14:tracePt t="238136" x="2614613" y="3900488"/>
          <p14:tracePt t="238146" x="2651125" y="3900488"/>
          <p14:tracePt t="238154" x="2665413" y="3900488"/>
          <p14:tracePt t="238165" x="2700338" y="3900488"/>
          <p14:tracePt t="238182" x="2728913" y="3900488"/>
          <p14:tracePt t="238199" x="2757488" y="3900488"/>
          <p14:tracePt t="238215" x="2800350" y="3900488"/>
          <p14:tracePt t="238232" x="2857500" y="3900488"/>
          <p14:tracePt t="238249" x="2871788" y="3900488"/>
          <p14:tracePt t="238264" x="2879725" y="3900488"/>
          <p14:tracePt t="238282" x="2908300" y="3900488"/>
          <p14:tracePt t="238298" x="2936875" y="3900488"/>
          <p14:tracePt t="238315" x="2994025" y="3914775"/>
          <p14:tracePt t="238331" x="3043238" y="3937000"/>
          <p14:tracePt t="238348" x="3086100" y="3957638"/>
          <p14:tracePt t="238365" x="3114675" y="3971925"/>
          <p14:tracePt t="238382" x="3165475" y="3994150"/>
          <p14:tracePt t="238398" x="3194050" y="4008438"/>
          <p14:tracePt t="238415" x="3228975" y="4029075"/>
          <p14:tracePt t="238431" x="3300413" y="4043363"/>
          <p14:tracePt t="238448" x="3336925" y="4051300"/>
          <p14:tracePt t="238464" x="3357563" y="4065588"/>
          <p14:tracePt t="238481" x="3451225" y="4079875"/>
          <p14:tracePt t="238498" x="3494088" y="4094163"/>
          <p14:tracePt t="238515" x="3551238" y="4114800"/>
          <p14:tracePt t="238531" x="3622675" y="4122738"/>
          <p14:tracePt t="238548" x="3643313" y="4137025"/>
          <p14:tracePt t="238564" x="3671888" y="4151313"/>
          <p14:tracePt t="238582" x="3679825" y="4151313"/>
          <p14:tracePt t="238597" x="3708400" y="4151313"/>
          <p14:tracePt t="238615" x="3751263" y="4157663"/>
          <p14:tracePt t="238631" x="3794125" y="4157663"/>
          <p14:tracePt t="238631" x="3814763" y="4157663"/>
          <p14:tracePt t="238648" x="3857625" y="4157663"/>
          <p14:tracePt t="238664" x="3937000" y="4157663"/>
          <p14:tracePt t="238681" x="4057650" y="4157663"/>
          <p14:tracePt t="238697" x="4179888" y="4157663"/>
          <p14:tracePt t="238715" x="4314825" y="4157663"/>
          <p14:tracePt t="238731" x="4394200" y="4157663"/>
          <p14:tracePt t="238748" x="4443413" y="4157663"/>
          <p14:tracePt t="238764" x="4486275" y="4157663"/>
          <p14:tracePt t="238781" x="4529138" y="4157663"/>
          <p14:tracePt t="238798" x="4572000" y="4157663"/>
          <p14:tracePt t="238814" x="4614863" y="4157663"/>
          <p14:tracePt t="238830" x="4679950" y="4157663"/>
          <p14:tracePt t="238830" x="4708525" y="4157663"/>
          <p14:tracePt t="238848" x="4772025" y="4157663"/>
          <p14:tracePt t="238865" x="4786313" y="4165600"/>
          <p14:tracePt t="238976" x="4779963" y="4165600"/>
          <p14:tracePt t="238985" x="4729163" y="4165600"/>
          <p14:tracePt t="238992" x="4672013" y="4179888"/>
          <p14:tracePt t="239000" x="4579938" y="4200525"/>
          <p14:tracePt t="239013" x="4471988" y="4208463"/>
          <p14:tracePt t="239030" x="4357688" y="4214813"/>
          <p14:tracePt t="239047" x="4294188" y="4237038"/>
          <p14:tracePt t="239064" x="4186238" y="4243388"/>
          <p14:tracePt t="239081" x="4094163" y="4257675"/>
          <p14:tracePt t="239096" x="3951288" y="4265613"/>
          <p14:tracePt t="239114" x="3843338" y="4294188"/>
          <p14:tracePt t="239131" x="3771900" y="4294188"/>
          <p14:tracePt t="239147" x="3743325" y="4294188"/>
          <p14:tracePt t="239288" x="3757613" y="4294188"/>
          <p14:tracePt t="239296" x="3822700" y="4294188"/>
          <p14:tracePt t="239302" x="3922713" y="4294188"/>
          <p14:tracePt t="239313" x="4065588" y="4294188"/>
          <p14:tracePt t="239330" x="4143375" y="4294188"/>
          <p14:tracePt t="239346" x="4151313" y="4294188"/>
          <p14:tracePt t="239408" x="4143375" y="4294188"/>
          <p14:tracePt t="239416" x="4108450" y="4294188"/>
          <p14:tracePt t="239423" x="4065588" y="4314825"/>
          <p14:tracePt t="239431" x="3937000" y="4322763"/>
          <p14:tracePt t="239446" x="3751263" y="4351338"/>
          <p14:tracePt t="239463" x="3457575" y="4351338"/>
          <p14:tracePt t="239480" x="3214688" y="4351338"/>
          <p14:tracePt t="239497" x="2971800" y="4314825"/>
          <p14:tracePt t="239513" x="2779713" y="4294188"/>
          <p14:tracePt t="239529" x="2628900" y="4265613"/>
          <p14:tracePt t="239546" x="2522538" y="4257675"/>
          <p14:tracePt t="239562" x="2451100" y="4222750"/>
          <p14:tracePt t="239580" x="2386013" y="4200525"/>
          <p14:tracePt t="239596" x="2343150" y="4179888"/>
          <p14:tracePt t="239613" x="2322513" y="4165600"/>
          <p14:tracePt t="239630" x="2308225" y="4157663"/>
          <p14:tracePt t="239646" x="2308225" y="4151313"/>
          <p14:tracePt t="239663" x="2293938" y="4143375"/>
          <p14:tracePt t="239663" x="2286000" y="4137025"/>
          <p14:tracePt t="239680" x="2279650" y="4129088"/>
          <p14:tracePt t="239720" x="2271713" y="4122738"/>
          <p14:tracePt t="239729" x="2265363" y="4100513"/>
          <p14:tracePt t="239731" x="2265363" y="4065588"/>
          <p14:tracePt t="239746" x="2279650" y="4022725"/>
          <p14:tracePt t="239762" x="2286000" y="4014788"/>
          <p14:tracePt t="239779" x="2300288" y="4000500"/>
          <p14:tracePt t="239865" x="2308225" y="4000500"/>
          <p14:tracePt t="239872" x="2343150" y="4000500"/>
          <p14:tracePt t="239880" x="2408238" y="4000500"/>
          <p14:tracePt t="239888" x="2436813" y="4000500"/>
          <p14:tracePt t="239897" x="2465388" y="4000500"/>
          <p14:tracePt t="239912" x="2479675" y="4000500"/>
          <p14:tracePt t="239929" x="2514600" y="4000500"/>
          <p14:tracePt t="239945" x="2536825" y="4000500"/>
          <p14:tracePt t="239963" x="2586038" y="4037013"/>
          <p14:tracePt t="239979" x="2608263" y="4043363"/>
          <p14:tracePt t="239996" x="2636838" y="4043363"/>
          <p14:tracePt t="240012" x="2651125" y="4057650"/>
          <p14:tracePt t="240029" x="2679700" y="4057650"/>
          <p14:tracePt t="240045" x="2714625" y="4057650"/>
          <p14:tracePt t="240062" x="2771775" y="4065588"/>
          <p14:tracePt t="240079" x="2828925" y="4079875"/>
          <p14:tracePt t="240079" x="2857500" y="4079875"/>
          <p14:tracePt t="240096" x="2908300" y="4079875"/>
          <p14:tracePt t="240112" x="3014663" y="4086225"/>
          <p14:tracePt t="240130" x="3136900" y="4086225"/>
          <p14:tracePt t="240146" x="3294063" y="4086225"/>
          <p14:tracePt t="240162" x="3436938" y="4086225"/>
          <p14:tracePt t="240178" x="3522663" y="4086225"/>
          <p14:tracePt t="240195" x="3571875" y="4086225"/>
          <p14:tracePt t="240212" x="3614738" y="4086225"/>
          <p14:tracePt t="240229" x="3671888" y="4108450"/>
          <p14:tracePt t="240245" x="3743325" y="4114800"/>
          <p14:tracePt t="240262" x="3851275" y="4129088"/>
          <p14:tracePt t="240279" x="3957638" y="4129088"/>
          <p14:tracePt t="240279" x="3986213" y="4129088"/>
          <p14:tracePt t="240296" x="4051300" y="4129088"/>
          <p14:tracePt t="240312" x="4065588" y="4129088"/>
          <p14:tracePt t="240329" x="4094163" y="4129088"/>
          <p14:tracePt t="240345" x="4100513" y="4129088"/>
          <p14:tracePt t="240362" x="4108450" y="4129088"/>
          <p14:tracePt t="240379" x="4114800" y="4129088"/>
          <p14:tracePt t="240395" x="4137025" y="4129088"/>
          <p14:tracePt t="240412" x="4143375" y="4129088"/>
          <p14:tracePt t="240429" x="4151313" y="4129088"/>
          <p14:tracePt t="240445" x="4165600" y="4129088"/>
          <p14:tracePt t="240461" x="4179888" y="4129088"/>
          <p14:tracePt t="240478" x="4222750" y="4129088"/>
          <p14:tracePt t="240495" x="4265613" y="4129088"/>
          <p14:tracePt t="240511" x="4308475" y="4129088"/>
          <p14:tracePt t="240528" x="4314825" y="4129088"/>
          <p14:tracePt t="240545" x="4329113" y="4129088"/>
          <p14:tracePt t="240561" x="4337050" y="4129088"/>
          <p14:tracePt t="240578" x="4343400" y="4129088"/>
          <p14:tracePt t="240594" x="4351338" y="4129088"/>
          <p14:tracePt t="240612" x="4365625" y="4129088"/>
          <p14:tracePt t="240696" x="4371975" y="4137025"/>
          <p14:tracePt t="240704" x="4371975" y="4143375"/>
          <p14:tracePt t="240704" x="4371975" y="4157663"/>
          <p14:tracePt t="240721" x="4365625" y="4165600"/>
          <p14:tracePt t="240729" x="4322763" y="4200525"/>
          <p14:tracePt t="240745" x="4279900" y="4214813"/>
          <p14:tracePt t="240761" x="4251325" y="4237038"/>
          <p14:tracePt t="240778" x="4237038" y="4243388"/>
          <p14:tracePt t="240795" x="4214813" y="4251325"/>
          <p14:tracePt t="240811" x="4200525" y="4251325"/>
          <p14:tracePt t="240828" x="4179888" y="4251325"/>
          <p14:tracePt t="240844" x="4165600" y="4251325"/>
          <p14:tracePt t="240861" x="4143375" y="4251325"/>
          <p14:tracePt t="240877" x="4129088" y="4251325"/>
          <p14:tracePt t="240895" x="4122738" y="4251325"/>
          <p14:tracePt t="240911" x="4086225" y="4251325"/>
          <p14:tracePt t="240928" x="4079875" y="4237038"/>
          <p14:tracePt t="240944" x="4079875" y="4200525"/>
          <p14:tracePt t="240960" x="4079875" y="4157663"/>
          <p14:tracePt t="240977" x="4079875" y="4114800"/>
          <p14:tracePt t="240995" x="4079875" y="4071938"/>
          <p14:tracePt t="241010" x="4079875" y="4057650"/>
          <p14:tracePt t="241028" x="4079875" y="4043363"/>
          <p14:tracePt t="241044" x="4079875" y="4037013"/>
          <p14:tracePt t="241089" x="4079875" y="4029075"/>
          <p14:tracePt t="241096" x="4079875" y="4022725"/>
          <p14:tracePt t="241112" x="4079875" y="4000500"/>
          <p14:tracePt t="241118" x="4079875" y="3994150"/>
          <p14:tracePt t="241127" x="4100513" y="3971925"/>
          <p14:tracePt t="241144" x="4108450" y="3965575"/>
          <p14:tracePt t="241160" x="4122738" y="3951288"/>
          <p14:tracePt t="241177" x="4143375" y="3943350"/>
          <p14:tracePt t="241194" x="4171950" y="3943350"/>
          <p14:tracePt t="241210" x="4208463" y="3943350"/>
          <p14:tracePt t="241228" x="4222750" y="3943350"/>
          <p14:tracePt t="241244" x="4237038" y="3943350"/>
          <p14:tracePt t="241261" x="4257675" y="3937000"/>
          <p14:tracePt t="241277" x="4265613" y="3937000"/>
          <p14:tracePt t="241293" x="4286250" y="3937000"/>
          <p14:tracePt t="241369" x="4294188" y="3937000"/>
          <p14:tracePt t="241376" x="4300538" y="3937000"/>
          <p14:tracePt t="241394" x="4308475" y="3943350"/>
          <p14:tracePt t="241395" x="4308475" y="3951288"/>
          <p14:tracePt t="241440" x="4314825" y="3965575"/>
          <p14:tracePt t="241487" x="4322763" y="3971925"/>
          <p14:tracePt t="241496" x="4337050" y="3986213"/>
          <p14:tracePt t="241503" x="4337050" y="3994150"/>
          <p14:tracePt t="241512" x="4343400" y="4014788"/>
          <p14:tracePt t="241526" x="4357688" y="4029075"/>
          <p14:tracePt t="241543" x="4365625" y="4037013"/>
          <p14:tracePt t="241560" x="4365625" y="4057650"/>
          <p14:tracePt t="241576" x="4365625" y="4079875"/>
          <p14:tracePt t="241593" x="4365625" y="4108450"/>
          <p14:tracePt t="241610" x="4365625" y="4143375"/>
          <p14:tracePt t="241626" x="4365625" y="4186238"/>
          <p14:tracePt t="241643" x="4365625" y="4200525"/>
          <p14:tracePt t="241659" x="4351338" y="4237038"/>
          <p14:tracePt t="241676" x="4337050" y="4243388"/>
          <p14:tracePt t="241694" x="4308475" y="4243388"/>
          <p14:tracePt t="241709" x="4286250" y="4257675"/>
          <p14:tracePt t="241726" x="4265613" y="4271963"/>
          <p14:tracePt t="241743" x="4229100" y="4271963"/>
          <p14:tracePt t="241792" x="4214813" y="4271963"/>
          <p14:tracePt t="241800" x="4208463" y="4271963"/>
          <p14:tracePt t="241808" x="4194175" y="4271963"/>
          <p14:tracePt t="241811" x="4151313" y="4257675"/>
          <p14:tracePt t="241827" x="4122738" y="4243388"/>
          <p14:tracePt t="241843" x="4114800" y="4237038"/>
          <p14:tracePt t="241859" x="4100513" y="4222750"/>
          <p14:tracePt t="241877" x="4086225" y="4208463"/>
          <p14:tracePt t="241893" x="4079875" y="4179888"/>
          <p14:tracePt t="241910" x="4065588" y="4157663"/>
          <p14:tracePt t="241926" x="4065588" y="4151313"/>
          <p14:tracePt t="241944" x="4065588" y="4129088"/>
          <p14:tracePt t="241960" x="4065588" y="4114800"/>
          <p14:tracePt t="241977" x="4065588" y="4108450"/>
          <p14:tracePt t="241992" x="4065588" y="4071938"/>
          <p14:tracePt t="242010" x="4065588" y="4065588"/>
          <p14:tracePt t="242026" x="4065588" y="4043363"/>
          <p14:tracePt t="242043" x="4071938" y="4029075"/>
          <p14:tracePt t="242060" x="4079875" y="4022725"/>
          <p14:tracePt t="242077" x="4094163" y="4000500"/>
          <p14:tracePt t="242092" x="4129088" y="3986213"/>
          <p14:tracePt t="242109" x="4157663" y="3979863"/>
          <p14:tracePt t="242125" x="4165600" y="3979863"/>
          <p14:tracePt t="242143" x="4171950" y="3979863"/>
          <p14:tracePt t="242159" x="4200525" y="3979863"/>
          <p14:tracePt t="242176" x="4208463" y="3979863"/>
          <p14:tracePt t="242192" x="4229100" y="3979863"/>
          <p14:tracePt t="242210" x="4243388" y="3979863"/>
          <p14:tracePt t="242225" x="4265613" y="4000500"/>
          <p14:tracePt t="242243" x="4300538" y="4029075"/>
          <p14:tracePt t="242259" x="4314825" y="4051300"/>
          <p14:tracePt t="242276" x="4322763" y="4065588"/>
          <p14:tracePt t="242292" x="4329113" y="4079875"/>
          <p14:tracePt t="242310" x="4329113" y="4100513"/>
          <p14:tracePt t="242325" x="4329113" y="4129088"/>
          <p14:tracePt t="242342" x="4329113" y="4151313"/>
          <p14:tracePt t="242358" x="4308475" y="4171950"/>
          <p14:tracePt t="242376" x="4271963" y="4171950"/>
          <p14:tracePt t="242392" x="4251325" y="4171950"/>
          <p14:tracePt t="242409" x="4229100" y="4171950"/>
          <p14:tracePt t="242425" x="4194175" y="4171950"/>
          <p14:tracePt t="242442" x="4171950" y="4171950"/>
          <p14:tracePt t="242458" x="4143375" y="4171950"/>
          <p14:tracePt t="242476" x="4129088" y="4157663"/>
          <p14:tracePt t="242491" x="4108450" y="4151313"/>
          <p14:tracePt t="242509" x="4071938" y="4114800"/>
          <p14:tracePt t="242553" x="4071938" y="4108450"/>
          <p14:tracePt t="242560" x="4071938" y="4071938"/>
          <p14:tracePt t="242576" x="4071938" y="4057650"/>
          <p14:tracePt t="242577" x="4071938" y="4037013"/>
          <p14:tracePt t="242592" x="4071938" y="4029075"/>
          <p14:tracePt t="242680" x="4071938" y="4022725"/>
          <p14:tracePt t="242864" x="4057650" y="4014788"/>
          <p14:tracePt t="242866" x="4051300" y="4014788"/>
          <p14:tracePt t="242874" x="4037013" y="3994150"/>
          <p14:tracePt t="242891" x="4037013" y="3979863"/>
          <p14:tracePt t="242908" x="4037013" y="3943350"/>
          <p14:tracePt t="242924" x="4043363" y="3908425"/>
          <p14:tracePt t="242942" x="4051300" y="3879850"/>
          <p14:tracePt t="242958" x="4051300" y="3865563"/>
          <p14:tracePt t="242975" x="4057650" y="3851275"/>
          <p14:tracePt t="242992" x="4079875" y="3829050"/>
          <p14:tracePt t="243144" x="4086225" y="3822700"/>
          <p14:tracePt t="243160" x="4094163" y="3822700"/>
          <p14:tracePt t="243167" x="4114800" y="3836988"/>
          <p14:tracePt t="243174" x="4114800" y="3922713"/>
          <p14:tracePt t="243191" x="4137025" y="4014788"/>
          <p14:tracePt t="243208" x="4143375" y="4057650"/>
          <p14:tracePt t="243224" x="4165600" y="4108450"/>
          <p14:tracePt t="243241" x="4165600" y="4143375"/>
          <p14:tracePt t="243257" x="4165600" y="4151313"/>
          <p14:tracePt t="243274" x="4165600" y="4157663"/>
          <p14:tracePt t="243290" x="4165600" y="4165600"/>
          <p14:tracePt t="243440" x="4171950" y="4165600"/>
          <p14:tracePt t="243448" x="4186238" y="4157663"/>
          <p14:tracePt t="243456" x="4208463" y="4129088"/>
          <p14:tracePt t="243460" x="4222750" y="4094163"/>
          <p14:tracePt t="243474" x="4222750" y="4071938"/>
          <p14:tracePt t="243490" x="4222750" y="4065588"/>
          <p14:tracePt t="243507" x="4229100" y="4051300"/>
          <p14:tracePt t="243523" x="4237038" y="4029075"/>
          <p14:tracePt t="243541" x="4243388" y="4022725"/>
          <p14:tracePt t="243557" x="4243388" y="4000500"/>
          <p14:tracePt t="243574" x="4243388" y="3986213"/>
          <p14:tracePt t="243590" x="4243388" y="3979863"/>
          <p14:tracePt t="243608" x="4251325" y="3957638"/>
          <p14:tracePt t="243624" x="4257675" y="3951288"/>
          <p14:tracePt t="243641" x="4271963" y="3922713"/>
          <p14:tracePt t="243656" x="4271963" y="3900488"/>
          <p14:tracePt t="243673" x="4271963" y="3886200"/>
          <p14:tracePt t="243744" x="4271963" y="3879850"/>
          <p14:tracePt t="243920" x="4265613" y="3886200"/>
          <p14:tracePt t="243928" x="4257675" y="3894138"/>
          <p14:tracePt t="243984" x="4243388" y="3894138"/>
          <p14:tracePt t="244000" x="4237038" y="3894138"/>
          <p14:tracePt t="244040" x="4214813" y="3894138"/>
          <p14:tracePt t="244048" x="4200525" y="3894138"/>
          <p14:tracePt t="244053" x="4179888" y="3894138"/>
          <p14:tracePt t="244060" x="4137025" y="3894138"/>
          <p14:tracePt t="244073" x="4114800" y="3894138"/>
          <p14:tracePt t="244090" x="4079875" y="3894138"/>
          <p14:tracePt t="244106" x="4071938" y="3894138"/>
          <p14:tracePt t="244192" x="4057650" y="3894138"/>
          <p14:tracePt t="244200" x="4029075" y="3879850"/>
          <p14:tracePt t="244207" x="4014788" y="3871913"/>
          <p14:tracePt t="244216" x="4008438" y="3865563"/>
          <p14:tracePt t="244222" x="4000500" y="3857625"/>
          <p14:tracePt t="244240" x="4000500" y="3829050"/>
          <p14:tracePt t="244257" x="4000500" y="3794125"/>
          <p14:tracePt t="244275" x="4000500" y="3786188"/>
          <p14:tracePt t="244290" x="4000500" y="3765550"/>
          <p14:tracePt t="244306" x="4000500" y="3751263"/>
          <p14:tracePt t="244360" x="4000500" y="3736975"/>
          <p14:tracePt t="244368" x="4008438" y="3729038"/>
          <p14:tracePt t="244376" x="4014788" y="3722688"/>
          <p14:tracePt t="244392" x="4022725" y="3708400"/>
          <p14:tracePt t="244406" x="4029075" y="3708400"/>
          <p14:tracePt t="244407" x="4043363" y="3700463"/>
          <p14:tracePt t="244423" x="4065588" y="3694113"/>
          <p14:tracePt t="244439" x="4094163" y="3679825"/>
          <p14:tracePt t="244456" x="4114800" y="3679825"/>
          <p14:tracePt t="244472" x="4122738" y="3679825"/>
          <p14:tracePt t="244490" x="4129088" y="3679825"/>
          <p14:tracePt t="244505" x="4151313" y="3679825"/>
          <p14:tracePt t="244523" x="4194175" y="3679825"/>
          <p14:tracePt t="244539" x="4208463" y="3679825"/>
          <p14:tracePt t="244556" x="4237038" y="3679825"/>
          <p14:tracePt t="244572" x="4243388" y="3679825"/>
          <p14:tracePt t="244608" x="4251325" y="3679825"/>
          <p14:tracePt t="244609" x="4271963" y="3679825"/>
          <p14:tracePt t="244623" x="4279900" y="3679825"/>
          <p14:tracePt t="244639" x="4286250" y="3679825"/>
          <p14:tracePt t="244656" x="4300538" y="3679825"/>
          <p14:tracePt t="244673" x="4322763" y="3686175"/>
          <p14:tracePt t="244689" x="4337050" y="3700463"/>
          <p14:tracePt t="244705" x="4351338" y="3729038"/>
          <p14:tracePt t="244723" x="4351338" y="3757613"/>
          <p14:tracePt t="244739" x="4351338" y="3771900"/>
          <p14:tracePt t="244756" x="4357688" y="3800475"/>
          <p14:tracePt t="244772" x="4357688" y="3829050"/>
          <p14:tracePt t="244788" x="4357688" y="3843338"/>
          <p14:tracePt t="244805" x="4357688" y="3865563"/>
          <p14:tracePt t="244822" x="4357688" y="3879850"/>
          <p14:tracePt t="244838" x="4357688" y="3886200"/>
          <p14:tracePt t="244856" x="4343400" y="3929063"/>
          <p14:tracePt t="244872" x="4329113" y="3951288"/>
          <p14:tracePt t="244889" x="4322763" y="3957638"/>
          <p14:tracePt t="244905" x="4314825" y="3965575"/>
          <p14:tracePt t="244922" x="4279900" y="3971925"/>
          <p14:tracePt t="244938" x="4265613" y="3971925"/>
          <p14:tracePt t="244956" x="4243388" y="3971925"/>
          <p14:tracePt t="244971" x="4229100" y="3971925"/>
          <p14:tracePt t="244989" x="4208463" y="3971925"/>
          <p14:tracePt t="245004" x="4179888" y="3971925"/>
          <p14:tracePt t="245023" x="4165600" y="3971925"/>
          <p14:tracePt t="245038" x="4157663" y="3971925"/>
          <p14:tracePt t="245080" x="4151313" y="3971925"/>
          <p14:tracePt t="245088" x="4143375" y="3965575"/>
          <p14:tracePt t="245089" x="4129088" y="3951288"/>
          <p14:tracePt t="245105" x="4114800" y="3943350"/>
          <p14:tracePt t="245159" x="4100513" y="3937000"/>
          <p14:tracePt t="245168" x="4079875" y="3929063"/>
          <p14:tracePt t="245168" x="4071938" y="3922713"/>
          <p14:tracePt t="245192" x="4065588" y="3914775"/>
          <p14:tracePt t="245200" x="4057650" y="3908425"/>
          <p14:tracePt t="245208" x="4043363" y="3894138"/>
          <p14:tracePt t="245221" x="4043363" y="3886200"/>
          <p14:tracePt t="245239" x="4037013" y="3879850"/>
          <p14:tracePt t="245255" x="4037013" y="3865563"/>
          <p14:tracePt t="245271" x="4014788" y="3829050"/>
          <p14:tracePt t="245289" x="4008438" y="3808413"/>
          <p14:tracePt t="245305" x="4000500" y="3794125"/>
          <p14:tracePt t="245322" x="4000500" y="3786188"/>
          <p14:tracePt t="245338" x="3994150" y="3779838"/>
          <p14:tracePt t="245354" x="3994150" y="3771900"/>
          <p14:tracePt t="245371" x="3994150" y="3765550"/>
          <p14:tracePt t="245388" x="3994150" y="3751263"/>
          <p14:tracePt t="245404" x="3994150" y="3736975"/>
          <p14:tracePt t="245421" x="3994150" y="3729038"/>
          <p14:tracePt t="245438" x="3994150" y="3714750"/>
          <p14:tracePt t="245454" x="4008438" y="3700463"/>
          <p14:tracePt t="245496" x="4014788" y="3679825"/>
          <p14:tracePt t="245512" x="4022725" y="3671888"/>
          <p14:tracePt t="245544" x="4029075" y="3665538"/>
          <p14:tracePt t="245560" x="4029075" y="3657600"/>
          <p14:tracePt t="245571" x="4029075" y="3651250"/>
          <p14:tracePt t="245573" x="4043363" y="3643313"/>
          <p14:tracePt t="245588" x="4051300" y="3636963"/>
          <p14:tracePt t="245604" x="4071938" y="3629025"/>
          <p14:tracePt t="245621" x="4079875" y="3629025"/>
          <p14:tracePt t="245639" x="4086225" y="3629025"/>
          <p14:tracePt t="245655" x="4094163" y="3629025"/>
          <p14:tracePt t="245671" x="4129088" y="3629025"/>
          <p14:tracePt t="245687" x="4179888" y="3629025"/>
          <p14:tracePt t="245705" x="4214813" y="3629025"/>
          <p14:tracePt t="245721" x="4237038" y="3643313"/>
          <p14:tracePt t="245737" x="4243388" y="3643313"/>
          <p14:tracePt t="245777" x="4251325" y="3651250"/>
          <p14:tracePt t="245777" x="4265613" y="3671888"/>
          <p14:tracePt t="245788" x="4265613" y="3694113"/>
          <p14:tracePt t="245804" x="4265613" y="3751263"/>
          <p14:tracePt t="245820" x="4265613" y="3814763"/>
          <p14:tracePt t="245838" x="4265613" y="3879850"/>
          <p14:tracePt t="245853" x="4237038" y="3943350"/>
          <p14:tracePt t="245871" x="4229100" y="3971925"/>
          <p14:tracePt t="245887" x="4200525" y="4008438"/>
          <p14:tracePt t="245952" x="4194175" y="4014788"/>
          <p14:tracePt t="245960" x="4186238" y="4029075"/>
          <p14:tracePt t="245960" x="4171950" y="4051300"/>
          <p14:tracePt t="245984" x="4171950" y="4057650"/>
          <p14:tracePt t="246000" x="4171950" y="4065588"/>
          <p14:tracePt t="246032" x="4171950" y="4071938"/>
          <p14:tracePt t="246040" x="4171950" y="4094163"/>
          <p14:tracePt t="246041" x="4171950" y="4100513"/>
          <p14:tracePt t="246053" x="4171950" y="4137025"/>
          <p14:tracePt t="246070" x="4194175" y="4179888"/>
          <p14:tracePt t="246086" x="4208463" y="4194175"/>
          <p14:tracePt t="246104" x="4214813" y="4200525"/>
          <p14:tracePt t="246144" x="4222750" y="4200525"/>
          <p14:tracePt t="246152" x="4229100" y="4200525"/>
          <p14:tracePt t="246160" x="4243388" y="4200525"/>
          <p14:tracePt t="246216" x="4257675" y="4200525"/>
          <p14:tracePt t="246224" x="4265613" y="4186238"/>
          <p14:tracePt t="246241" x="4265613" y="4179888"/>
          <p14:tracePt t="246241" x="4265613" y="4171950"/>
          <p14:tracePt t="246253" x="4265613" y="4151313"/>
          <p14:tracePt t="246271" x="4265613" y="4143375"/>
          <p14:tracePt t="246286" x="4265613" y="4137025"/>
          <p14:tracePt t="246360" x="4257675" y="4129088"/>
          <p14:tracePt t="246480" x="4243388" y="4129088"/>
          <p14:tracePt t="246488" x="4237038" y="4129088"/>
          <p14:tracePt t="246495" x="4229100" y="4129088"/>
          <p14:tracePt t="246503" x="4222750" y="4129088"/>
          <p14:tracePt t="246519" x="4194175" y="4129088"/>
          <p14:tracePt t="246537" x="4179888" y="4086225"/>
          <p14:tracePt t="246552" x="4157663" y="4014788"/>
          <p14:tracePt t="246570" x="4157663" y="3971925"/>
          <p14:tracePt t="246586" x="4157663" y="3914775"/>
          <p14:tracePt t="246603" x="4157663" y="3886200"/>
          <p14:tracePt t="246619" x="4157663" y="3843338"/>
          <p14:tracePt t="246637" x="4157663" y="3836988"/>
          <p14:tracePt t="246652" x="4157663" y="3829050"/>
          <p14:tracePt t="246752" x="4151313" y="3829050"/>
          <p14:tracePt t="246759" x="4143375" y="3836988"/>
          <p14:tracePt t="246766" x="4137025" y="3843338"/>
          <p14:tracePt t="246769" x="4108450" y="3851275"/>
          <p14:tracePt t="246785" x="4079875" y="3871913"/>
          <p14:tracePt t="246803" x="4057650" y="3879850"/>
          <p14:tracePt t="246819" x="4037013" y="3879850"/>
          <p14:tracePt t="246836" x="4029075" y="3879850"/>
          <p14:tracePt t="246852" x="4022725" y="3879850"/>
          <p14:tracePt t="246868" x="4008438" y="3879850"/>
          <p14:tracePt t="246912" x="3994150" y="3865563"/>
          <p14:tracePt t="246920" x="3994150" y="3836988"/>
          <p14:tracePt t="246925" x="3994150" y="3794125"/>
          <p14:tracePt t="246936" x="3994150" y="3786188"/>
          <p14:tracePt t="246952" x="3994150" y="3771900"/>
          <p14:tracePt t="246991" x="4000500" y="3765550"/>
          <p14:tracePt t="247008" x="4022725" y="3751263"/>
          <p14:tracePt t="247016" x="4029075" y="3751263"/>
          <p14:tracePt t="247016" x="4043363" y="3751263"/>
          <p14:tracePt t="247024" x="4071938" y="3751263"/>
          <p14:tracePt t="247035" x="4100513" y="3751263"/>
          <p14:tracePt t="247053" x="4122738" y="3751263"/>
          <p14:tracePt t="247069" x="4137025" y="3751263"/>
          <p14:tracePt t="247085" x="4143375" y="3751263"/>
          <p14:tracePt t="247102" x="4157663" y="3751263"/>
          <p14:tracePt t="247118" x="4186238" y="3751263"/>
          <p14:tracePt t="247153" x="4194175" y="3751263"/>
          <p14:tracePt t="247184" x="4200525" y="3751263"/>
          <p14:tracePt t="247200" x="4229100" y="3751263"/>
          <p14:tracePt t="247208" x="4237038" y="3751263"/>
          <p14:tracePt t="247216" x="4243388" y="3757613"/>
          <p14:tracePt t="247222" x="4257675" y="3765550"/>
          <p14:tracePt t="247264" x="4265613" y="3771900"/>
          <p14:tracePt t="247272" x="4265613" y="3786188"/>
          <p14:tracePt t="247284" x="4265613" y="3794125"/>
          <p14:tracePt t="247289" x="4265613" y="3808413"/>
          <p14:tracePt t="247302" x="4265613" y="3829050"/>
          <p14:tracePt t="247318" x="4265613" y="3836988"/>
          <p14:tracePt t="247335" x="4265613" y="3851275"/>
          <p14:tracePt t="247351" x="4257675" y="3865563"/>
          <p14:tracePt t="247369" x="4251325" y="3871913"/>
          <p14:tracePt t="247385" x="4243388" y="3871913"/>
          <p14:tracePt t="247402" x="4237038" y="3879850"/>
          <p14:tracePt t="247419" x="4229100" y="3879850"/>
          <p14:tracePt t="247435" x="4200525" y="3879850"/>
          <p14:tracePt t="247451" x="4186238" y="3894138"/>
          <p14:tracePt t="247469" x="4171950" y="3900488"/>
          <p14:tracePt t="247485" x="4165600" y="3900488"/>
          <p14:tracePt t="247501" x="4157663" y="3900488"/>
          <p14:tracePt t="247534" x="4151313" y="3900488"/>
          <p14:tracePt t="247535" x="4143375" y="3900488"/>
          <p14:tracePt t="247552" x="4137025" y="3894138"/>
          <p14:tracePt t="247569" x="4137025" y="3886200"/>
          <p14:tracePt t="247585" x="4137025" y="3865563"/>
          <p14:tracePt t="247633" x="4137025" y="3857625"/>
          <p14:tracePt t="247640" x="4137025" y="3851275"/>
          <p14:tracePt t="247648" x="4137025" y="3836988"/>
          <p14:tracePt t="247652" x="4143375" y="3814763"/>
          <p14:tracePt t="248015" x="0" y="0"/>
        </p14:tracePtLst>
        <p14:tracePtLst>
          <p14:tracePt t="253303" x="4265613" y="3565525"/>
          <p14:tracePt t="253384" x="4257675" y="3557588"/>
          <p14:tracePt t="253404" x="4251325" y="3557588"/>
          <p14:tracePt t="253415" x="4237038" y="3557588"/>
          <p14:tracePt t="253424" x="4229100" y="3557588"/>
          <p14:tracePt t="253432" x="4194175" y="3557588"/>
          <p14:tracePt t="253443" x="4186238" y="3557588"/>
          <p14:tracePt t="253460" x="4165600" y="3557588"/>
          <p14:tracePt t="253528" x="4157663" y="3557588"/>
          <p14:tracePt t="253531" x="4151313" y="3565525"/>
          <p14:tracePt t="253545" x="4143375" y="3579813"/>
          <p14:tracePt t="253546" x="4137025" y="3586163"/>
          <p14:tracePt t="253560" x="4122738" y="3600450"/>
          <p14:tracePt t="253601" x="4122738" y="3608388"/>
          <p14:tracePt t="253609" x="4114800" y="3614738"/>
          <p14:tracePt t="253611" x="4100513" y="3629025"/>
          <p14:tracePt t="253626" x="4079875" y="3651250"/>
          <p14:tracePt t="253644" x="4071938" y="3665538"/>
          <p14:tracePt t="253659" x="4065588" y="3694113"/>
          <p14:tracePt t="253696" x="4057650" y="3700463"/>
          <p14:tracePt t="253697" x="4043363" y="3708400"/>
          <p14:tracePt t="253709" x="4037013" y="3714750"/>
          <p14:tracePt t="253726" x="4008438" y="3736975"/>
          <p14:tracePt t="253743" x="3994150" y="3751263"/>
          <p14:tracePt t="253759" x="3986213" y="3779838"/>
          <p14:tracePt t="253808" x="3971925" y="3786188"/>
          <p14:tracePt t="253817" x="3965575" y="3786188"/>
          <p14:tracePt t="253824" x="3937000" y="3794125"/>
          <p14:tracePt t="253831" x="3900488" y="3822700"/>
          <p14:tracePt t="253843" x="3886200" y="3829050"/>
          <p14:tracePt t="253860" x="3879850" y="3829050"/>
          <p14:tracePt t="253904" x="3857625" y="3836988"/>
          <p14:tracePt t="253912" x="3851275" y="3836988"/>
          <p14:tracePt t="253920" x="3822700" y="3851275"/>
          <p14:tracePt t="253927" x="3808413" y="3865563"/>
          <p14:tracePt t="253942" x="3786188" y="3871913"/>
          <p14:tracePt t="253959" x="3765550" y="3879850"/>
          <p14:tracePt t="254657" x="3771900" y="3879850"/>
          <p14:tracePt t="254712" x="3786188" y="3879850"/>
          <p14:tracePt t="256104" x="3765550" y="3879850"/>
          <p14:tracePt t="256111" x="3751263" y="3879850"/>
          <p14:tracePt t="256122" x="3708400" y="3879850"/>
          <p14:tracePt t="256123" x="3657600" y="3879850"/>
          <p14:tracePt t="256139" x="3600450" y="3879850"/>
          <p14:tracePt t="256156" x="3557588" y="3879850"/>
          <p14:tracePt t="256173" x="3508375" y="3857625"/>
          <p14:tracePt t="256189" x="3465513" y="3857625"/>
          <p14:tracePt t="256206" x="3371850" y="3851275"/>
          <p14:tracePt t="256222" x="3300413" y="3843338"/>
          <p14:tracePt t="256239" x="3194050" y="3843338"/>
          <p14:tracePt t="256256" x="3014663" y="3829050"/>
          <p14:tracePt t="256273" x="2936875" y="3808413"/>
          <p14:tracePt t="256289" x="2843213" y="3808413"/>
          <p14:tracePt t="256306" x="2765425" y="3808413"/>
          <p14:tracePt t="256322" x="2686050" y="3808413"/>
          <p14:tracePt t="256339" x="2622550" y="3808413"/>
          <p14:tracePt t="256355" x="2565400" y="3808413"/>
          <p14:tracePt t="256373" x="2486025" y="3808413"/>
          <p14:tracePt t="256388" x="2379663" y="3786188"/>
          <p14:tracePt t="256406" x="2185988" y="3771900"/>
          <p14:tracePt t="256422" x="1971675" y="3743325"/>
          <p14:tracePt t="256439" x="1836738" y="3743325"/>
          <p14:tracePt t="256455" x="1714500" y="3729038"/>
          <p14:tracePt t="256472" x="1614488" y="3714750"/>
          <p14:tracePt t="256488" x="1485900" y="3694113"/>
          <p14:tracePt t="256506" x="1357313" y="3657600"/>
          <p14:tracePt t="256521" x="1228725" y="3629025"/>
          <p14:tracePt t="256538" x="1065213" y="3594100"/>
          <p14:tracePt t="256554" x="879475" y="3529013"/>
          <p14:tracePt t="256573" x="750888" y="3479800"/>
          <p14:tracePt t="256588" x="636588" y="3436938"/>
          <p14:tracePt t="256605" x="536575" y="3414713"/>
          <p14:tracePt t="256622" x="465138" y="3379788"/>
          <p14:tracePt t="256639" x="442913" y="3365500"/>
          <p14:tracePt t="256655" x="428625" y="3328988"/>
          <p14:tracePt t="256672" x="428625" y="3286125"/>
          <p14:tracePt t="256688" x="428625" y="3243263"/>
          <p14:tracePt t="256706" x="428625" y="3200400"/>
          <p14:tracePt t="256722" x="428625" y="3165475"/>
          <p14:tracePt t="256739" x="442913" y="3128963"/>
          <p14:tracePt t="256755" x="450850" y="3114675"/>
          <p14:tracePt t="256771" x="457200" y="3108325"/>
          <p14:tracePt t="256788" x="479425" y="3108325"/>
          <p14:tracePt t="256805" x="514350" y="3094038"/>
          <p14:tracePt t="256822" x="565150" y="3079750"/>
          <p14:tracePt t="256839" x="600075" y="3065463"/>
          <p14:tracePt t="256854" x="622300" y="3051175"/>
          <p14:tracePt t="256872" x="628650" y="3051175"/>
          <p14:tracePt t="256888" x="665163" y="3036888"/>
          <p14:tracePt t="256905" x="708025" y="3036888"/>
          <p14:tracePt t="256921" x="742950" y="3014663"/>
          <p14:tracePt t="256938" x="757238" y="3008313"/>
          <p14:tracePt t="256955" x="765175" y="3008313"/>
          <p14:tracePt t="256971" x="808038" y="3008313"/>
          <p14:tracePt t="256987" x="900113" y="3022600"/>
          <p14:tracePt t="257005" x="957263" y="3065463"/>
          <p14:tracePt t="257021" x="971550" y="3079750"/>
          <p14:tracePt t="257039" x="971550" y="3086100"/>
          <p14:tracePt t="257054" x="985838" y="3114675"/>
          <p14:tracePt t="257093" x="985838" y="3128963"/>
          <p14:tracePt t="257112" x="985838" y="3136900"/>
          <p14:tracePt t="257169" x="985838" y="3143250"/>
          <p14:tracePt t="257176" x="979488" y="3143250"/>
          <p14:tracePt t="257184" x="971550" y="3108325"/>
          <p14:tracePt t="257192" x="971550" y="3043238"/>
          <p14:tracePt t="257205" x="971550" y="2951163"/>
          <p14:tracePt t="257221" x="993775" y="2894013"/>
          <p14:tracePt t="257238" x="1014413" y="2857500"/>
          <p14:tracePt t="257311" x="1014413" y="2908300"/>
          <p14:tracePt t="257323" x="1008063" y="2979738"/>
          <p14:tracePt t="257327" x="950913" y="3079750"/>
          <p14:tracePt t="257337" x="893763" y="3128963"/>
          <p14:tracePt t="257408" x="885825" y="3128963"/>
          <p14:tracePt t="257416" x="885825" y="3079750"/>
          <p14:tracePt t="257424" x="908050" y="3051175"/>
          <p14:tracePt t="257429" x="936625" y="3008313"/>
          <p14:tracePt t="257437" x="1000125" y="2943225"/>
          <p14:tracePt t="257453" x="1036638" y="2922588"/>
          <p14:tracePt t="257471" x="1042988" y="2914650"/>
          <p14:tracePt t="257520" x="1042988" y="2922588"/>
          <p14:tracePt t="257528" x="1042988" y="2936875"/>
          <p14:tracePt t="257529" x="1042988" y="2943225"/>
          <p14:tracePt t="257538" x="1042988" y="2965450"/>
          <p14:tracePt t="257554" x="1042988" y="2979738"/>
          <p14:tracePt t="257570" x="1042988" y="3000375"/>
          <p14:tracePt t="258192" x="1050925" y="3008313"/>
          <p14:tracePt t="258440" x="1050925" y="3014663"/>
          <p14:tracePt t="258512" x="1050925" y="3022600"/>
          <p14:tracePt t="258529" x="1050925" y="3036888"/>
          <p14:tracePt t="258544" x="1036638" y="3051175"/>
          <p14:tracePt t="258688" x="1028700" y="3057525"/>
          <p14:tracePt t="258696" x="1022350" y="3057525"/>
          <p14:tracePt t="258704" x="1008063" y="3071813"/>
          <p14:tracePt t="258711" x="1000125" y="3071813"/>
          <p14:tracePt t="258718" x="979488" y="3086100"/>
          <p14:tracePt t="258783" x="971550" y="3086100"/>
          <p14:tracePt t="258792" x="957263" y="3079750"/>
          <p14:tracePt t="258800" x="928688" y="3079750"/>
          <p14:tracePt t="258808" x="885825" y="3079750"/>
          <p14:tracePt t="258818" x="871538" y="3071813"/>
          <p14:tracePt t="258835" x="850900" y="3065463"/>
          <p14:tracePt t="258851" x="828675" y="3051175"/>
          <p14:tracePt t="258868" x="822325" y="3043238"/>
          <p14:tracePt t="258886" x="808038" y="3028950"/>
          <p14:tracePt t="258902" x="800100" y="3014663"/>
          <p14:tracePt t="258919" x="800100" y="2979738"/>
          <p14:tracePt t="258935" x="800100" y="2922588"/>
          <p14:tracePt t="258952" x="800100" y="2900363"/>
          <p14:tracePt t="258968" x="800100" y="2894013"/>
          <p14:tracePt t="259048" x="808038" y="2894013"/>
          <p14:tracePt t="259056" x="828675" y="2894013"/>
          <p14:tracePt t="259064" x="828675" y="2900363"/>
          <p14:tracePt t="259072" x="828675" y="2922588"/>
          <p14:tracePt t="259084" x="828675" y="2928938"/>
          <p14:tracePt t="259101" x="828675" y="2936875"/>
          <p14:tracePt t="259376" x="828675" y="2957513"/>
          <p14:tracePt t="259384" x="828675" y="2965450"/>
          <p14:tracePt t="259392" x="828675" y="2971800"/>
          <p14:tracePt t="259400" x="828675" y="2994025"/>
          <p14:tracePt t="259406" x="828675" y="3008313"/>
          <p14:tracePt t="259418" x="828675" y="3014663"/>
          <p14:tracePt t="259520" x="836613" y="3022600"/>
          <p14:tracePt t="259528" x="842963" y="3022600"/>
          <p14:tracePt t="259537" x="871538" y="3022600"/>
          <p14:tracePt t="259550" x="957263" y="2994025"/>
          <p14:tracePt t="259568" x="1042988" y="2936875"/>
          <p14:tracePt t="259585" x="1093788" y="2908300"/>
          <p14:tracePt t="259601" x="1122363" y="2879725"/>
          <p14:tracePt t="259618" x="1143000" y="2851150"/>
          <p14:tracePt t="259634" x="1171575" y="2814638"/>
          <p14:tracePt t="259651" x="1193800" y="2794000"/>
          <p14:tracePt t="259667" x="1214438" y="2765425"/>
          <p14:tracePt t="259684" x="1265238" y="2728913"/>
          <p14:tracePt t="259701" x="1300163" y="2700338"/>
          <p14:tracePt t="259717" x="1336675" y="2671763"/>
          <p14:tracePt t="259734" x="1357313" y="2651125"/>
          <p14:tracePt t="259751" x="1385888" y="2628900"/>
          <p14:tracePt t="259767" x="1443038" y="2586038"/>
          <p14:tracePt t="259784" x="1471613" y="2557463"/>
          <p14:tracePt t="259832" x="1485900" y="2551113"/>
          <p14:tracePt t="259835" x="1500188" y="2551113"/>
          <p14:tracePt t="259841" x="1508125" y="2543175"/>
          <p14:tracePt t="259850" x="1514475" y="2543175"/>
          <p14:tracePt t="259867" x="1536700" y="2543175"/>
          <p14:tracePt t="259883" x="1550988" y="2528888"/>
          <p14:tracePt t="259901" x="1565275" y="2514600"/>
          <p14:tracePt t="261887" x="1571625" y="2508250"/>
          <p14:tracePt t="261895" x="1593850" y="2500313"/>
          <p14:tracePt t="261903" x="1679575" y="2479675"/>
          <p14:tracePt t="261913" x="1743075" y="2465388"/>
          <p14:tracePt t="261930" x="1836738" y="2457450"/>
          <p14:tracePt t="261947" x="1893888" y="2443163"/>
          <p14:tracePt t="261963" x="1928813" y="2428875"/>
          <p14:tracePt t="262095" x="1936750" y="2428875"/>
          <p14:tracePt t="262103" x="1936750" y="2451100"/>
          <p14:tracePt t="262110" x="1936750" y="2471738"/>
          <p14:tracePt t="262120" x="1936750" y="2493963"/>
          <p14:tracePt t="262129" x="1922463" y="2543175"/>
          <p14:tracePt t="262147" x="1914525" y="2551113"/>
          <p14:tracePt t="262163" x="1908175" y="2565400"/>
          <p14:tracePt t="262180" x="1879600" y="2600325"/>
          <p14:tracePt t="262196" x="1851025" y="2614613"/>
          <p14:tracePt t="262213" x="1822450" y="2636838"/>
          <p14:tracePt t="262229" x="1800225" y="2636838"/>
          <p14:tracePt t="262295" x="1779588" y="2636838"/>
          <p14:tracePt t="262303" x="1757363" y="2636838"/>
          <p14:tracePt t="262319" x="1736725" y="2636838"/>
          <p14:tracePt t="262335" x="1722438" y="2628900"/>
          <p14:tracePt t="262341" x="1714500" y="2628900"/>
          <p14:tracePt t="262347" x="1685925" y="2614613"/>
          <p14:tracePt t="262362" x="1657350" y="2586038"/>
          <p14:tracePt t="262380" x="1628775" y="2571750"/>
          <p14:tracePt t="262396" x="1614488" y="2557463"/>
          <p14:tracePt t="262412" x="1593850" y="2528888"/>
          <p14:tracePt t="262429" x="1571625" y="2522538"/>
          <p14:tracePt t="262479" x="1571625" y="2514600"/>
          <p14:tracePt t="262487" x="1571625" y="2500313"/>
          <p14:tracePt t="262495" x="1571625" y="2471738"/>
          <p14:tracePt t="262503" x="1571625" y="2443163"/>
          <p14:tracePt t="262513" x="1565275" y="2436813"/>
          <p14:tracePt t="262529" x="1565275" y="2428875"/>
          <p14:tracePt t="262567" x="1565275" y="2414588"/>
          <p14:tracePt t="262631" x="1565275" y="2400300"/>
          <p14:tracePt t="262631" x="1565275" y="2386013"/>
          <p14:tracePt t="262647" x="1565275" y="2379663"/>
          <p14:tracePt t="262655" x="1565275" y="2365375"/>
          <p14:tracePt t="262663" x="1571625" y="2343150"/>
          <p14:tracePt t="262679" x="1571625" y="2336800"/>
          <p14:tracePt t="262680" x="1585913" y="2308225"/>
          <p14:tracePt t="262695" x="1608138" y="2293938"/>
          <p14:tracePt t="262742" x="1628775" y="2271713"/>
          <p14:tracePt t="262758" x="1636713" y="2265363"/>
          <p14:tracePt t="262807" x="1643063" y="2265363"/>
          <p14:tracePt t="262815" x="1657350" y="2265363"/>
          <p14:tracePt t="262831" x="1665288" y="2265363"/>
          <p14:tracePt t="262836" x="1679575" y="2265363"/>
          <p14:tracePt t="262846" x="1700213" y="2265363"/>
          <p14:tracePt t="262862" x="1743075" y="2257425"/>
          <p14:tracePt t="262880" x="1757363" y="2257425"/>
          <p14:tracePt t="262896" x="1771650" y="2257425"/>
          <p14:tracePt t="262944" x="1779588" y="2257425"/>
          <p14:tracePt t="262951" x="1800225" y="2265363"/>
          <p14:tracePt t="262967" x="1808163" y="2271713"/>
          <p14:tracePt t="262983" x="1808163" y="2279650"/>
          <p14:tracePt t="262984" x="1822450" y="2308225"/>
          <p14:tracePt t="263023" x="1822450" y="2314575"/>
          <p14:tracePt t="263031" x="1822450" y="2336800"/>
          <p14:tracePt t="263048" x="1822450" y="2343150"/>
          <p14:tracePt t="263061" x="1822450" y="2357438"/>
          <p14:tracePt t="263063" x="1828800" y="2365375"/>
          <p14:tracePt t="263078" x="1828800" y="2371725"/>
          <p14:tracePt t="263119" x="1828800" y="2379663"/>
          <p14:tracePt t="263132" x="1836738" y="2386013"/>
          <p14:tracePt t="263133" x="1836738" y="2400300"/>
          <p14:tracePt t="263145" x="1836738" y="2422525"/>
          <p14:tracePt t="263161" x="1836738" y="2451100"/>
          <p14:tracePt t="263178" x="1843088" y="2465388"/>
          <p14:tracePt t="263195" x="1843088" y="2479675"/>
          <p14:tracePt t="263211" x="1843088" y="2500313"/>
          <p14:tracePt t="263228" x="1843088" y="2514600"/>
          <p14:tracePt t="263245" x="1843088" y="2536825"/>
          <p14:tracePt t="263261" x="1843088" y="2543175"/>
          <p14:tracePt t="263278" x="1843088" y="2551113"/>
          <p14:tracePt t="263327" x="1851025" y="2557463"/>
          <p14:tracePt t="263359" x="1857375" y="2557463"/>
          <p14:tracePt t="263368" x="1865313" y="2557463"/>
          <p14:tracePt t="263407" x="1871663" y="2557463"/>
          <p14:tracePt t="263423" x="1885950" y="2557463"/>
          <p14:tracePt t="263455" x="1893888" y="2557463"/>
          <p14:tracePt t="263455" x="1900238" y="2557463"/>
          <p14:tracePt t="263471" x="1908175" y="2551113"/>
          <p14:tracePt t="263479" x="1914525" y="2543175"/>
          <p14:tracePt t="263487" x="1914525" y="2536825"/>
          <p14:tracePt t="263495" x="1928813" y="2522538"/>
          <p14:tracePt t="263511" x="1928813" y="2514600"/>
          <p14:tracePt t="263528" x="1936750" y="2508250"/>
          <p14:tracePt t="263544" x="1943100" y="2500313"/>
          <p14:tracePt t="263583" x="1965325" y="2500313"/>
          <p14:tracePt t="263594" x="1979613" y="2500313"/>
          <p14:tracePt t="263596" x="2008188" y="2500313"/>
          <p14:tracePt t="263610" x="2028825" y="2500313"/>
          <p14:tracePt t="263628" x="2065338" y="2500313"/>
          <p14:tracePt t="263644" x="2071688" y="2500313"/>
          <p14:tracePt t="263687" x="2085975" y="2500313"/>
          <p14:tracePt t="263690" x="2114550" y="2500313"/>
          <p14:tracePt t="263694" x="2151063" y="2508250"/>
          <p14:tracePt t="263711" x="2171700" y="2514600"/>
          <p14:tracePt t="263727" x="2185988" y="2522538"/>
          <p14:tracePt t="263774" x="2193925" y="2543175"/>
          <p14:tracePt t="263783" x="2214563" y="2557463"/>
          <p14:tracePt t="263791" x="2243138" y="2593975"/>
          <p14:tracePt t="263800" x="2265363" y="2600325"/>
          <p14:tracePt t="263810" x="2286000" y="2628900"/>
          <p14:tracePt t="263828" x="2314575" y="2665413"/>
          <p14:tracePt t="263844" x="2328863" y="2679700"/>
          <p14:tracePt t="263861" x="2351088" y="2693988"/>
          <p14:tracePt t="263877" x="2365375" y="2708275"/>
          <p14:tracePt t="263951" x="2371725" y="2714625"/>
          <p14:tracePt t="263951" x="2379663" y="2714625"/>
          <p14:tracePt t="263967" x="2393950" y="2714625"/>
          <p14:tracePt t="263975" x="2400300" y="2722563"/>
          <p14:tracePt t="264511" x="2408238" y="2728913"/>
          <p14:tracePt t="264511" x="2422525" y="2736850"/>
          <p14:tracePt t="264528" x="2428875" y="2743200"/>
          <p14:tracePt t="264535" x="2428875" y="2751138"/>
          <p14:tracePt t="264543" x="2436813" y="2779713"/>
          <p14:tracePt t="264551" x="2443163" y="2794000"/>
          <p14:tracePt t="264560" x="2457450" y="2808288"/>
          <p14:tracePt t="264576" x="2471738" y="2814638"/>
          <p14:tracePt t="264592" x="2479675" y="2822575"/>
          <p14:tracePt t="264609" x="2500313" y="2843213"/>
          <p14:tracePt t="264626" x="2514600" y="2851150"/>
          <p14:tracePt t="264671" x="2528888" y="2851150"/>
          <p14:tracePt t="264679" x="2551113" y="2857500"/>
          <p14:tracePt t="264695" x="2557463" y="2865438"/>
          <p14:tracePt t="264712" x="2571750" y="2865438"/>
          <p14:tracePt t="264745" x="2579688" y="2865438"/>
          <p14:tracePt t="264791" x="2593975" y="2857500"/>
          <p14:tracePt t="264792" x="2608263" y="2828925"/>
          <p14:tracePt t="264807" x="2608263" y="2822575"/>
          <p14:tracePt t="264815" x="2608263" y="2779713"/>
          <p14:tracePt t="264826" x="2622550" y="2743200"/>
          <p14:tracePt t="264843" x="2622550" y="2700338"/>
          <p14:tracePt t="264860" x="2622550" y="2693988"/>
          <p14:tracePt t="264896" x="2622550" y="2686050"/>
          <p14:tracePt t="264935" x="2614613" y="2686050"/>
          <p14:tracePt t="264946" x="2579688" y="2693988"/>
          <p14:tracePt t="264960" x="2571750" y="2700338"/>
          <p14:tracePt t="264960" x="2565400" y="2708275"/>
          <p14:tracePt t="265007" x="2565400" y="2722563"/>
          <p14:tracePt t="265007" x="2565400" y="2751138"/>
          <p14:tracePt t="265023" x="2565400" y="2771775"/>
          <p14:tracePt t="265031" x="2565400" y="2786063"/>
          <p14:tracePt t="265039" x="2565400" y="2814638"/>
          <p14:tracePt t="265047" x="2565400" y="2828925"/>
          <p14:tracePt t="265059" x="2571750" y="2836863"/>
          <p14:tracePt t="265075" x="2579688" y="2836863"/>
          <p14:tracePt t="265092" x="2593975" y="2836863"/>
          <p14:tracePt t="265108" x="2628900" y="2836863"/>
          <p14:tracePt t="265126" x="2657475" y="2836863"/>
          <p14:tracePt t="265142" x="2722563" y="2828925"/>
          <p14:tracePt t="265159" x="2757488" y="2794000"/>
          <p14:tracePt t="265175" x="2794000" y="2757488"/>
          <p14:tracePt t="265192" x="2800350" y="2736850"/>
          <p14:tracePt t="265208" x="2800350" y="2700338"/>
          <p14:tracePt t="265225" x="2800350" y="2686050"/>
          <p14:tracePt t="265241" x="2794000" y="2671763"/>
          <p14:tracePt t="265258" x="2771775" y="2657475"/>
          <p14:tracePt t="265274" x="2751138" y="2657475"/>
          <p14:tracePt t="265292" x="2722563" y="2657475"/>
          <p14:tracePt t="265308" x="2708275" y="2657475"/>
          <p14:tracePt t="265325" x="2686050" y="2657475"/>
          <p14:tracePt t="265342" x="2679700" y="2686050"/>
          <p14:tracePt t="265342" x="2679700" y="2693988"/>
          <p14:tracePt t="265359" x="2679700" y="2728913"/>
          <p14:tracePt t="265375" x="2679700" y="2743200"/>
          <p14:tracePt t="265391" x="2686050" y="2765425"/>
          <p14:tracePt t="265408" x="2714625" y="2771775"/>
          <p14:tracePt t="265424" x="2743200" y="2771775"/>
          <p14:tracePt t="265442" x="2765425" y="2771775"/>
          <p14:tracePt t="265511" x="2771775" y="2771775"/>
          <p14:tracePt t="265512" x="2771775" y="2765425"/>
          <p14:tracePt t="265527" x="2771775" y="2757488"/>
          <p14:tracePt t="265527" x="2771775" y="2736850"/>
          <p14:tracePt t="265542" x="2743200" y="2700338"/>
          <p14:tracePt t="265557" x="2708275" y="2679700"/>
          <p14:tracePt t="265623" x="2693988" y="2679700"/>
          <p14:tracePt t="265631" x="2686050" y="2679700"/>
          <p14:tracePt t="265638" x="2665413" y="2679700"/>
          <p14:tracePt t="265642" x="2622550" y="2693988"/>
          <p14:tracePt t="265657" x="2614613" y="2722563"/>
          <p14:tracePt t="265674" x="2614613" y="2728913"/>
          <p14:tracePt t="265691" x="2614613" y="2757488"/>
          <p14:tracePt t="265707" x="2614613" y="2765425"/>
          <p14:tracePt t="265783" x="2614613" y="2771775"/>
          <p14:tracePt t="265799" x="2622550" y="2771775"/>
          <p14:tracePt t="265831" x="2628900" y="2771775"/>
          <p14:tracePt t="265847" x="2636838" y="2771775"/>
          <p14:tracePt t="265855" x="2643188" y="2771775"/>
          <p14:tracePt t="265951" x="2643188" y="2765425"/>
          <p14:tracePt t="265967" x="2636838" y="2765425"/>
          <p14:tracePt t="266007" x="2628900" y="2765425"/>
          <p14:tracePt t="266247" x="2628900" y="2771775"/>
          <p14:tracePt t="266263" x="2628900" y="2779713"/>
          <p14:tracePt t="266279" x="2622550" y="2808288"/>
          <p14:tracePt t="266343" x="2622550" y="2814638"/>
          <p14:tracePt t="266566" x="2622550" y="2794000"/>
          <p14:tracePt t="266647" x="2628900" y="2794000"/>
          <p14:tracePt t="266655" x="2636838" y="2794000"/>
          <p14:tracePt t="266672" x="2643188" y="2794000"/>
          <p14:tracePt t="266673" x="2657475" y="2794000"/>
          <p14:tracePt t="266689" x="2671763" y="2794000"/>
          <p14:tracePt t="266707" x="2679700" y="2794000"/>
          <p14:tracePt t="266723" x="2714625" y="2794000"/>
          <p14:tracePt t="266740" x="2743200" y="2794000"/>
          <p14:tracePt t="266756" x="2779713" y="2794000"/>
          <p14:tracePt t="266773" x="2800350" y="2794000"/>
          <p14:tracePt t="266789" x="2814638" y="2794000"/>
          <p14:tracePt t="266789" x="2822575" y="2794000"/>
          <p14:tracePt t="266839" x="2836863" y="2800350"/>
          <p14:tracePt t="266850" x="2843213" y="2808288"/>
          <p14:tracePt t="266854" x="2851150" y="2808288"/>
          <p14:tracePt t="266854" x="2857500" y="2808288"/>
          <p14:tracePt t="266872" x="2865438" y="2808288"/>
          <p14:tracePt t="266873" x="2900363" y="2814638"/>
          <p14:tracePt t="266919" x="2908300" y="2814638"/>
          <p14:tracePt t="266931" x="2928938" y="2814638"/>
          <p14:tracePt t="266932" x="2943225" y="2814638"/>
          <p14:tracePt t="266938" x="2971800" y="2822575"/>
          <p14:tracePt t="266956" x="2986088" y="2822575"/>
          <p14:tracePt t="266973" x="3022600" y="2822575"/>
          <p14:tracePt t="266989" x="3028950" y="2822575"/>
          <p14:tracePt t="267006" x="3057525" y="2828925"/>
          <p14:tracePt t="267022" x="3094038" y="2828925"/>
          <p14:tracePt t="267040" x="3108325" y="2828925"/>
          <p14:tracePt t="267055" x="3128963" y="2843213"/>
          <p14:tracePt t="267072" x="3136900" y="2843213"/>
          <p14:tracePt t="267088" x="3143250" y="2843213"/>
          <p14:tracePt t="267105" x="3151188" y="2851150"/>
          <p14:tracePt t="267122" x="3186113" y="2865438"/>
          <p14:tracePt t="267139" x="3214688" y="2871788"/>
          <p14:tracePt t="267155" x="3228975" y="2871788"/>
          <p14:tracePt t="267172" x="3251200" y="2871788"/>
          <p14:tracePt t="267189" x="3271838" y="2886075"/>
          <p14:tracePt t="267206" x="3308350" y="2908300"/>
          <p14:tracePt t="267222" x="3351213" y="2922588"/>
          <p14:tracePt t="267239" x="3365500" y="2936875"/>
          <p14:tracePt t="267255" x="3379788" y="2936875"/>
          <p14:tracePt t="267272" x="3408363" y="2936875"/>
          <p14:tracePt t="267288" x="3422650" y="2936875"/>
          <p14:tracePt t="267305" x="3451225" y="2936875"/>
          <p14:tracePt t="267322" x="3465513" y="2936875"/>
          <p14:tracePt t="267375" x="3471863" y="2936875"/>
          <p14:tracePt t="267390" x="3494088" y="2943225"/>
          <p14:tracePt t="267431" x="3500438" y="2951163"/>
          <p14:tracePt t="268239" x="3508375" y="2951163"/>
          <p14:tracePt t="268255" x="3522663" y="2951163"/>
          <p14:tracePt t="268263" x="3529013" y="2951163"/>
          <p14:tracePt t="268278" x="3551238" y="2951163"/>
          <p14:tracePt t="268295" x="3579813" y="2951163"/>
          <p14:tracePt t="268295" x="3594100" y="2951163"/>
          <p14:tracePt t="268305" x="3636963" y="2922588"/>
          <p14:tracePt t="268321" x="3736975" y="2900363"/>
          <p14:tracePt t="268337" x="3822700" y="2857500"/>
          <p14:tracePt t="268354" x="3871913" y="2851150"/>
          <p14:tracePt t="268370" x="3922713" y="2836863"/>
          <p14:tracePt t="268387" x="3937000" y="2828925"/>
          <p14:tracePt t="268403" x="3979863" y="2822575"/>
          <p14:tracePt t="268421" x="4022725" y="2822575"/>
          <p14:tracePt t="268437" x="4065588" y="2814638"/>
          <p14:tracePt t="268454" x="4143375" y="2814638"/>
          <p14:tracePt t="268470" x="4265613" y="2779713"/>
          <p14:tracePt t="268488" x="4357688" y="2771775"/>
          <p14:tracePt t="268503" x="4451350" y="2751138"/>
          <p14:tracePt t="268521" x="4486275" y="2728913"/>
          <p14:tracePt t="268537" x="4500563" y="2728913"/>
          <p14:tracePt t="268554" x="4514850" y="2722563"/>
          <p14:tracePt t="268570" x="4529138" y="2722563"/>
          <p14:tracePt t="268587" x="4543425" y="2722563"/>
          <p14:tracePt t="268603" x="4586288" y="2714625"/>
          <p14:tracePt t="268620" x="4600575" y="2714625"/>
          <p14:tracePt t="268637" x="4608513" y="2714625"/>
          <p14:tracePt t="268703" x="4614863" y="2714625"/>
          <p14:tracePt t="268703" x="4614863" y="2728913"/>
          <p14:tracePt t="268718" x="4614863" y="2757488"/>
          <p14:tracePt t="268727" x="4608513" y="2779713"/>
          <p14:tracePt t="268735" x="4551363" y="2851150"/>
          <p14:tracePt t="268745" x="4522788" y="2871788"/>
          <p14:tracePt t="268752" x="4429125" y="2922588"/>
          <p14:tracePt t="268770" x="4357688" y="2951163"/>
          <p14:tracePt t="268787" x="4300538" y="2979738"/>
          <p14:tracePt t="268803" x="4243388" y="2994025"/>
          <p14:tracePt t="268821" x="4179888" y="3000375"/>
          <p14:tracePt t="268836" x="4108450" y="3022600"/>
          <p14:tracePt t="268853" x="4065588" y="3022600"/>
          <p14:tracePt t="268869" x="4022725" y="3022600"/>
          <p14:tracePt t="268869" x="3994150" y="3022600"/>
          <p14:tracePt t="268887" x="3971925" y="3022600"/>
          <p14:tracePt t="268903" x="3951288" y="3022600"/>
          <p14:tracePt t="268920" x="3943350" y="3014663"/>
          <p14:tracePt t="268936" x="3937000" y="3000375"/>
          <p14:tracePt t="268952" x="3937000" y="2986088"/>
          <p14:tracePt t="268969" x="3937000" y="2957513"/>
          <p14:tracePt t="268987" x="3937000" y="2936875"/>
          <p14:tracePt t="269002" x="3943350" y="2900363"/>
          <p14:tracePt t="269020" x="3979863" y="2865438"/>
          <p14:tracePt t="269036" x="4037013" y="2828925"/>
          <p14:tracePt t="269053" x="4071938" y="2800350"/>
          <p14:tracePt t="269070" x="4086225" y="2794000"/>
          <p14:tracePt t="269070" x="4100513" y="2786063"/>
          <p14:tracePt t="269088" x="4129088" y="2779713"/>
          <p14:tracePt t="269103" x="4179888" y="2779713"/>
          <p14:tracePt t="269119" x="4222750" y="2779713"/>
          <p14:tracePt t="269136" x="4243388" y="2779713"/>
          <p14:tracePt t="269152" x="4251325" y="2779713"/>
          <p14:tracePt t="269169" x="4279900" y="2779713"/>
          <p14:tracePt t="269185" x="4314825" y="2808288"/>
          <p14:tracePt t="269203" x="4343400" y="2843213"/>
          <p14:tracePt t="269219" x="4351338" y="2851150"/>
          <p14:tracePt t="269236" x="4351338" y="2865438"/>
          <p14:tracePt t="269279" x="4351338" y="2871788"/>
          <p14:tracePt t="269319" x="4351338" y="2879725"/>
          <p14:tracePt t="269327" x="4322763" y="2894013"/>
          <p14:tracePt t="269335" x="4308475" y="2894013"/>
          <p14:tracePt t="269338" x="4251325" y="2908300"/>
          <p14:tracePt t="269352" x="4237038" y="2908300"/>
          <p14:tracePt t="269752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CEA584-B8EB-4389-A516-F124801C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Practical Pseudo-LRU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993936A-1800-49AC-97E7-779D3067B1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AC3FE7DB-FF10-45E2-A26F-E96B1DB43A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905" y="4143400"/>
            <a:ext cx="7772400" cy="1628775"/>
          </a:xfrm>
        </p:spPr>
        <p:txBody>
          <a:bodyPr/>
          <a:lstStyle/>
          <a:p>
            <a:pPr>
              <a:defRPr/>
            </a:pPr>
            <a:r>
              <a:rPr lang="en-US" sz="2000" dirty="0">
                <a:latin typeface="+mj-lt"/>
              </a:rPr>
              <a:t>Each access: flip nodes along path to block</a:t>
            </a:r>
          </a:p>
          <a:p>
            <a:pPr>
              <a:defRPr/>
            </a:pPr>
            <a:r>
              <a:rPr lang="en-US" sz="2000" dirty="0">
                <a:latin typeface="+mj-lt"/>
              </a:rPr>
              <a:t>Eviction: follow </a:t>
            </a:r>
            <a:r>
              <a:rPr lang="en-US" sz="2000" dirty="0">
                <a:solidFill>
                  <a:srgbClr val="C00000"/>
                </a:solidFill>
                <a:latin typeface="+mj-lt"/>
              </a:rPr>
              <a:t>LRU</a:t>
            </a:r>
            <a:r>
              <a:rPr lang="en-US" sz="2000" dirty="0">
                <a:latin typeface="+mj-lt"/>
              </a:rPr>
              <a:t> path</a:t>
            </a:r>
          </a:p>
          <a:p>
            <a:pPr>
              <a:defRPr/>
            </a:pPr>
            <a:r>
              <a:rPr lang="en-US" sz="2000" dirty="0">
                <a:latin typeface="+mj-lt"/>
              </a:rPr>
              <a:t>Overhead: </a:t>
            </a:r>
            <a:r>
              <a:rPr lang="en-US" sz="2000" i="1" dirty="0">
                <a:latin typeface="+mj-lt"/>
              </a:rPr>
              <a:t>(W-1)/W </a:t>
            </a:r>
            <a:r>
              <a:rPr lang="en-US" sz="2000" dirty="0">
                <a:latin typeface="+mj-lt"/>
              </a:rPr>
              <a:t>bits per block</a:t>
            </a:r>
          </a:p>
        </p:txBody>
      </p:sp>
      <p:sp>
        <p:nvSpPr>
          <p:cNvPr id="6" name="Up Arrow 59">
            <a:extLst>
              <a:ext uri="{FF2B5EF4-FFF2-40B4-BE49-F238E27FC236}">
                <a16:creationId xmlns:a16="http://schemas.microsoft.com/office/drawing/2014/main" xmlns="" id="{B25CC20F-3403-4ED9-911A-E87A34509F7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196480" y="216220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xmlns="" id="{9BA6AA37-D464-4064-9653-F451E6222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080" y="223840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B646C3B-29F4-4E25-B842-10A21C2C0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9280" y="284800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FA77818-308A-450B-A102-FDA8437330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9280" y="170500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989CB1D3-C699-47BD-AEEC-DBF662B3B0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3680" y="140020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D0A9BE1-8785-4909-BF8F-2BD34CFAA5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3680" y="200980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E454628A-8A5C-40A0-BA43-6860E0327D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3680" y="261940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30555799-F136-453B-829E-B060DD2963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3680" y="3229000"/>
            <a:ext cx="381000" cy="4572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</a:t>
            </a:r>
          </a:p>
        </p:txBody>
      </p:sp>
      <p:cxnSp>
        <p:nvCxnSpPr>
          <p:cNvPr id="14" name="Straight Arrow Connector 14">
            <a:extLst>
              <a:ext uri="{FF2B5EF4-FFF2-40B4-BE49-F238E27FC236}">
                <a16:creationId xmlns:a16="http://schemas.microsoft.com/office/drawing/2014/main" xmlns="" id="{D3E4A3F1-36FB-47CA-934F-843CCDC6D512}"/>
              </a:ext>
            </a:extLst>
          </p:cNvPr>
          <p:cNvCxnSpPr>
            <a:cxnSpLocks noChangeShapeType="1"/>
            <a:stCxn id="7" idx="3"/>
            <a:endCxn id="9" idx="1"/>
          </p:cNvCxnSpPr>
          <p:nvPr/>
        </p:nvCxnSpPr>
        <p:spPr bwMode="auto">
          <a:xfrm flipV="1">
            <a:off x="1282080" y="1933600"/>
            <a:ext cx="457200" cy="5334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Straight Arrow Connector 16">
            <a:extLst>
              <a:ext uri="{FF2B5EF4-FFF2-40B4-BE49-F238E27FC236}">
                <a16:creationId xmlns:a16="http://schemas.microsoft.com/office/drawing/2014/main" xmlns="" id="{C27670A1-9EEE-4A47-9602-9DE8A07CA551}"/>
              </a:ext>
            </a:extLst>
          </p:cNvPr>
          <p:cNvCxnSpPr>
            <a:cxnSpLocks noChangeShapeType="1"/>
            <a:stCxn id="7" idx="3"/>
            <a:endCxn id="8" idx="1"/>
          </p:cNvCxnSpPr>
          <p:nvPr/>
        </p:nvCxnSpPr>
        <p:spPr bwMode="auto">
          <a:xfrm>
            <a:off x="1282080" y="2467000"/>
            <a:ext cx="457200" cy="6096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Straight Arrow Connector 18">
            <a:extLst>
              <a:ext uri="{FF2B5EF4-FFF2-40B4-BE49-F238E27FC236}">
                <a16:creationId xmlns:a16="http://schemas.microsoft.com/office/drawing/2014/main" xmlns="" id="{D540460C-D049-4D46-BA65-4818326159D4}"/>
              </a:ext>
            </a:extLst>
          </p:cNvPr>
          <p:cNvCxnSpPr>
            <a:cxnSpLocks noChangeShapeType="1"/>
            <a:stCxn id="9" idx="3"/>
            <a:endCxn id="10" idx="1"/>
          </p:cNvCxnSpPr>
          <p:nvPr/>
        </p:nvCxnSpPr>
        <p:spPr bwMode="auto">
          <a:xfrm flipV="1">
            <a:off x="2120280" y="1628800"/>
            <a:ext cx="533400" cy="3048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Straight Arrow Connector 20">
            <a:extLst>
              <a:ext uri="{FF2B5EF4-FFF2-40B4-BE49-F238E27FC236}">
                <a16:creationId xmlns:a16="http://schemas.microsoft.com/office/drawing/2014/main" xmlns="" id="{1E5CBC82-FB4C-4FC4-8334-BB5001B75821}"/>
              </a:ext>
            </a:extLst>
          </p:cNvPr>
          <p:cNvCxnSpPr>
            <a:cxnSpLocks noChangeShapeType="1"/>
            <a:stCxn id="9" idx="3"/>
            <a:endCxn id="11" idx="1"/>
          </p:cNvCxnSpPr>
          <p:nvPr/>
        </p:nvCxnSpPr>
        <p:spPr bwMode="auto">
          <a:xfrm>
            <a:off x="2120280" y="1933600"/>
            <a:ext cx="533400" cy="3048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Straight Arrow Connector 22">
            <a:extLst>
              <a:ext uri="{FF2B5EF4-FFF2-40B4-BE49-F238E27FC236}">
                <a16:creationId xmlns:a16="http://schemas.microsoft.com/office/drawing/2014/main" xmlns="" id="{B5FC5244-F52E-4E40-B0EF-94EDF8D5FD32}"/>
              </a:ext>
            </a:extLst>
          </p:cNvPr>
          <p:cNvCxnSpPr>
            <a:cxnSpLocks noChangeShapeType="1"/>
            <a:stCxn id="8" idx="3"/>
            <a:endCxn id="12" idx="1"/>
          </p:cNvCxnSpPr>
          <p:nvPr/>
        </p:nvCxnSpPr>
        <p:spPr bwMode="auto">
          <a:xfrm flipV="1">
            <a:off x="2120280" y="2848000"/>
            <a:ext cx="533400" cy="2286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Straight Arrow Connector 24">
            <a:extLst>
              <a:ext uri="{FF2B5EF4-FFF2-40B4-BE49-F238E27FC236}">
                <a16:creationId xmlns:a16="http://schemas.microsoft.com/office/drawing/2014/main" xmlns="" id="{6FE82160-AEFB-4345-B35D-31AE5042855A}"/>
              </a:ext>
            </a:extLst>
          </p:cNvPr>
          <p:cNvCxnSpPr>
            <a:cxnSpLocks noChangeShapeType="1"/>
            <a:stCxn id="8" idx="3"/>
            <a:endCxn id="13" idx="1"/>
          </p:cNvCxnSpPr>
          <p:nvPr/>
        </p:nvCxnSpPr>
        <p:spPr bwMode="auto">
          <a:xfrm>
            <a:off x="2120280" y="3076600"/>
            <a:ext cx="533400" cy="3810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" name="Rectangle 25">
            <a:extLst>
              <a:ext uri="{FF2B5EF4-FFF2-40B4-BE49-F238E27FC236}">
                <a16:creationId xmlns:a16="http://schemas.microsoft.com/office/drawing/2014/main" xmlns="" id="{76C9FC71-2EAE-4E27-8767-31834FED8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880" y="132400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J</a:t>
            </a:r>
          </a:p>
        </p:txBody>
      </p:sp>
      <p:cxnSp>
        <p:nvCxnSpPr>
          <p:cNvPr id="21" name="Straight Arrow Connector 27">
            <a:extLst>
              <a:ext uri="{FF2B5EF4-FFF2-40B4-BE49-F238E27FC236}">
                <a16:creationId xmlns:a16="http://schemas.microsoft.com/office/drawing/2014/main" xmlns="" id="{B2EC9282-660A-4DEE-B7B5-5B1317C316F6}"/>
              </a:ext>
            </a:extLst>
          </p:cNvPr>
          <p:cNvCxnSpPr>
            <a:cxnSpLocks noChangeShapeType="1"/>
            <a:stCxn id="10" idx="3"/>
            <a:endCxn id="20" idx="1"/>
          </p:cNvCxnSpPr>
          <p:nvPr/>
        </p:nvCxnSpPr>
        <p:spPr bwMode="auto">
          <a:xfrm flipV="1">
            <a:off x="3034680" y="1438300"/>
            <a:ext cx="457200" cy="1905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Rectangle 28">
            <a:extLst>
              <a:ext uri="{FF2B5EF4-FFF2-40B4-BE49-F238E27FC236}">
                <a16:creationId xmlns:a16="http://schemas.microsoft.com/office/drawing/2014/main" xmlns="" id="{B6E968B6-B4D2-493C-91A6-B974B644B2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880" y="162880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F</a:t>
            </a:r>
          </a:p>
        </p:txBody>
      </p:sp>
      <p:cxnSp>
        <p:nvCxnSpPr>
          <p:cNvPr id="23" name="Straight Arrow Connector 29">
            <a:extLst>
              <a:ext uri="{FF2B5EF4-FFF2-40B4-BE49-F238E27FC236}">
                <a16:creationId xmlns:a16="http://schemas.microsoft.com/office/drawing/2014/main" xmlns="" id="{40266657-2829-4F9C-A8CC-8DA524F42C62}"/>
              </a:ext>
            </a:extLst>
          </p:cNvPr>
          <p:cNvCxnSpPr>
            <a:cxnSpLocks noChangeShapeType="1"/>
            <a:stCxn id="10" idx="3"/>
            <a:endCxn id="22" idx="1"/>
          </p:cNvCxnSpPr>
          <p:nvPr/>
        </p:nvCxnSpPr>
        <p:spPr bwMode="auto">
          <a:xfrm>
            <a:off x="3034680" y="1628800"/>
            <a:ext cx="457200" cy="1143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" name="Rectangle 31">
            <a:extLst>
              <a:ext uri="{FF2B5EF4-FFF2-40B4-BE49-F238E27FC236}">
                <a16:creationId xmlns:a16="http://schemas.microsoft.com/office/drawing/2014/main" xmlns="" id="{80EBDECE-55B8-4FE3-B11B-52E74368D0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880" y="193360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C</a:t>
            </a:r>
          </a:p>
        </p:txBody>
      </p:sp>
      <p:cxnSp>
        <p:nvCxnSpPr>
          <p:cNvPr id="25" name="Straight Arrow Connector 32">
            <a:extLst>
              <a:ext uri="{FF2B5EF4-FFF2-40B4-BE49-F238E27FC236}">
                <a16:creationId xmlns:a16="http://schemas.microsoft.com/office/drawing/2014/main" xmlns="" id="{1CE94C17-7A22-4974-81C3-5661FB7335F0}"/>
              </a:ext>
            </a:extLst>
          </p:cNvPr>
          <p:cNvCxnSpPr>
            <a:cxnSpLocks noChangeShapeType="1"/>
            <a:stCxn id="11" idx="3"/>
            <a:endCxn id="24" idx="1"/>
          </p:cNvCxnSpPr>
          <p:nvPr/>
        </p:nvCxnSpPr>
        <p:spPr bwMode="auto">
          <a:xfrm flipV="1">
            <a:off x="3034680" y="2047900"/>
            <a:ext cx="457200" cy="1905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" name="Rectangle 34">
            <a:extLst>
              <a:ext uri="{FF2B5EF4-FFF2-40B4-BE49-F238E27FC236}">
                <a16:creationId xmlns:a16="http://schemas.microsoft.com/office/drawing/2014/main" xmlns="" id="{C6B4E742-673F-46EB-8676-85813BA21C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880" y="223840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B</a:t>
            </a:r>
          </a:p>
        </p:txBody>
      </p:sp>
      <p:cxnSp>
        <p:nvCxnSpPr>
          <p:cNvPr id="27" name="Straight Arrow Connector 35">
            <a:extLst>
              <a:ext uri="{FF2B5EF4-FFF2-40B4-BE49-F238E27FC236}">
                <a16:creationId xmlns:a16="http://schemas.microsoft.com/office/drawing/2014/main" xmlns="" id="{4051302E-6383-492A-BC41-B1036C813D72}"/>
              </a:ext>
            </a:extLst>
          </p:cNvPr>
          <p:cNvCxnSpPr>
            <a:cxnSpLocks noChangeShapeType="1"/>
            <a:stCxn id="11" idx="3"/>
            <a:endCxn id="26" idx="1"/>
          </p:cNvCxnSpPr>
          <p:nvPr/>
        </p:nvCxnSpPr>
        <p:spPr bwMode="auto">
          <a:xfrm>
            <a:off x="3034680" y="2238400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Rectangle 37">
            <a:extLst>
              <a:ext uri="{FF2B5EF4-FFF2-40B4-BE49-F238E27FC236}">
                <a16:creationId xmlns:a16="http://schemas.microsoft.com/office/drawing/2014/main" xmlns="" id="{3295F307-2EF1-410C-9AAB-EA674393D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880" y="254320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X</a:t>
            </a:r>
          </a:p>
        </p:txBody>
      </p:sp>
      <p:cxnSp>
        <p:nvCxnSpPr>
          <p:cNvPr id="29" name="Straight Arrow Connector 38">
            <a:extLst>
              <a:ext uri="{FF2B5EF4-FFF2-40B4-BE49-F238E27FC236}">
                <a16:creationId xmlns:a16="http://schemas.microsoft.com/office/drawing/2014/main" xmlns="" id="{BB57969A-2F3C-44BA-9B13-009988A063CC}"/>
              </a:ext>
            </a:extLst>
          </p:cNvPr>
          <p:cNvCxnSpPr>
            <a:cxnSpLocks noChangeShapeType="1"/>
            <a:stCxn id="12" idx="3"/>
            <a:endCxn id="28" idx="1"/>
          </p:cNvCxnSpPr>
          <p:nvPr/>
        </p:nvCxnSpPr>
        <p:spPr bwMode="auto">
          <a:xfrm flipV="1">
            <a:off x="3034680" y="2657500"/>
            <a:ext cx="457200" cy="190500"/>
          </a:xfrm>
          <a:prstGeom prst="straightConnector1">
            <a:avLst/>
          </a:prstGeom>
          <a:noFill/>
          <a:ln w="12700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Rectangle 40">
            <a:extLst>
              <a:ext uri="{FF2B5EF4-FFF2-40B4-BE49-F238E27FC236}">
                <a16:creationId xmlns:a16="http://schemas.microsoft.com/office/drawing/2014/main" xmlns="" id="{600E6936-B0BA-4E88-AD5F-1CE3A3EF17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880" y="284800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Y</a:t>
            </a:r>
          </a:p>
        </p:txBody>
      </p:sp>
      <p:cxnSp>
        <p:nvCxnSpPr>
          <p:cNvPr id="31" name="Straight Arrow Connector 41">
            <a:extLst>
              <a:ext uri="{FF2B5EF4-FFF2-40B4-BE49-F238E27FC236}">
                <a16:creationId xmlns:a16="http://schemas.microsoft.com/office/drawing/2014/main" xmlns="" id="{527CDC5D-284D-4CC1-A733-F8DE7557FF11}"/>
              </a:ext>
            </a:extLst>
          </p:cNvPr>
          <p:cNvCxnSpPr>
            <a:cxnSpLocks noChangeShapeType="1"/>
            <a:stCxn id="12" idx="3"/>
            <a:endCxn id="30" idx="1"/>
          </p:cNvCxnSpPr>
          <p:nvPr/>
        </p:nvCxnSpPr>
        <p:spPr bwMode="auto">
          <a:xfrm>
            <a:off x="3034680" y="2848000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Rectangle 43">
            <a:extLst>
              <a:ext uri="{FF2B5EF4-FFF2-40B4-BE49-F238E27FC236}">
                <a16:creationId xmlns:a16="http://schemas.microsoft.com/office/drawing/2014/main" xmlns="" id="{9873B7B9-BC61-4BC4-877E-0AF63EFB03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880" y="315280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A</a:t>
            </a:r>
          </a:p>
        </p:txBody>
      </p:sp>
      <p:cxnSp>
        <p:nvCxnSpPr>
          <p:cNvPr id="33" name="Straight Arrow Connector 44">
            <a:extLst>
              <a:ext uri="{FF2B5EF4-FFF2-40B4-BE49-F238E27FC236}">
                <a16:creationId xmlns:a16="http://schemas.microsoft.com/office/drawing/2014/main" xmlns="" id="{2CC8B055-F971-42AF-BFE5-DBC382CBAFB7}"/>
              </a:ext>
            </a:extLst>
          </p:cNvPr>
          <p:cNvCxnSpPr>
            <a:cxnSpLocks noChangeShapeType="1"/>
            <a:stCxn id="13" idx="3"/>
            <a:endCxn id="32" idx="1"/>
          </p:cNvCxnSpPr>
          <p:nvPr/>
        </p:nvCxnSpPr>
        <p:spPr bwMode="auto">
          <a:xfrm flipV="1">
            <a:off x="3034680" y="3267100"/>
            <a:ext cx="457200" cy="190500"/>
          </a:xfrm>
          <a:prstGeom prst="straightConnector1">
            <a:avLst/>
          </a:prstGeom>
          <a:noFill/>
          <a:ln w="31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4" name="Rectangle 46">
            <a:extLst>
              <a:ext uri="{FF2B5EF4-FFF2-40B4-BE49-F238E27FC236}">
                <a16:creationId xmlns:a16="http://schemas.microsoft.com/office/drawing/2014/main" xmlns="" id="{A9B67E5C-33F0-479A-81F6-007F7CB737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1880" y="3457600"/>
            <a:ext cx="1828800" cy="228600"/>
          </a:xfrm>
          <a:prstGeom prst="rect">
            <a:avLst/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>
                <a:solidFill>
                  <a:sysClr val="windowText" lastClr="000000"/>
                </a:solidFill>
                <a:latin typeface="Calibri" pitchFamily="34" charset="0"/>
              </a:rPr>
              <a:t>Z</a:t>
            </a:r>
          </a:p>
        </p:txBody>
      </p:sp>
      <p:cxnSp>
        <p:nvCxnSpPr>
          <p:cNvPr id="35" name="Straight Arrow Connector 47">
            <a:extLst>
              <a:ext uri="{FF2B5EF4-FFF2-40B4-BE49-F238E27FC236}">
                <a16:creationId xmlns:a16="http://schemas.microsoft.com/office/drawing/2014/main" xmlns="" id="{5F3037BF-DB58-4C2E-B3A4-9244FC27A6DA}"/>
              </a:ext>
            </a:extLst>
          </p:cNvPr>
          <p:cNvCxnSpPr>
            <a:cxnSpLocks noChangeShapeType="1"/>
            <a:stCxn id="13" idx="3"/>
            <a:endCxn id="34" idx="1"/>
          </p:cNvCxnSpPr>
          <p:nvPr/>
        </p:nvCxnSpPr>
        <p:spPr bwMode="auto">
          <a:xfrm>
            <a:off x="3034680" y="3457600"/>
            <a:ext cx="457200" cy="114300"/>
          </a:xfrm>
          <a:prstGeom prst="straightConnector1">
            <a:avLst/>
          </a:prstGeom>
          <a:noFill/>
          <a:ln w="28575" algn="ctr">
            <a:solidFill>
              <a:srgbClr val="000000"/>
            </a:solidFill>
            <a:round/>
            <a:headEnd type="none" w="sm" len="sm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" name="Line Callout 1 (No Border) 49">
            <a:extLst>
              <a:ext uri="{FF2B5EF4-FFF2-40B4-BE49-F238E27FC236}">
                <a16:creationId xmlns:a16="http://schemas.microsoft.com/office/drawing/2014/main" xmlns="" id="{24E7B3A3-ACEC-4AE7-A888-57B04897F09A}"/>
              </a:ext>
            </a:extLst>
          </p:cNvPr>
          <p:cNvSpPr>
            <a:spLocks/>
          </p:cNvSpPr>
          <p:nvPr/>
        </p:nvSpPr>
        <p:spPr bwMode="auto">
          <a:xfrm>
            <a:off x="6387480" y="1705000"/>
            <a:ext cx="2133600" cy="762000"/>
          </a:xfrm>
          <a:prstGeom prst="callout1">
            <a:avLst>
              <a:gd name="adj1" fmla="val 18750"/>
              <a:gd name="adj2" fmla="val -8333"/>
              <a:gd name="adj3" fmla="val 81468"/>
              <a:gd name="adj4" fmla="val -63162"/>
            </a:avLst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011: PLRU Block B is here</a:t>
            </a:r>
          </a:p>
        </p:txBody>
      </p:sp>
      <p:sp>
        <p:nvSpPr>
          <p:cNvPr id="37" name="Line Callout 1 (No Border) 50">
            <a:extLst>
              <a:ext uri="{FF2B5EF4-FFF2-40B4-BE49-F238E27FC236}">
                <a16:creationId xmlns:a16="http://schemas.microsoft.com/office/drawing/2014/main" xmlns="" id="{7732C064-91C4-4C18-ACBF-AC1CC6C07A95}"/>
              </a:ext>
            </a:extLst>
          </p:cNvPr>
          <p:cNvSpPr>
            <a:spLocks/>
          </p:cNvSpPr>
          <p:nvPr/>
        </p:nvSpPr>
        <p:spPr bwMode="auto">
          <a:xfrm>
            <a:off x="6387480" y="2619400"/>
            <a:ext cx="1981200" cy="762000"/>
          </a:xfrm>
          <a:prstGeom prst="callout1">
            <a:avLst>
              <a:gd name="adj1" fmla="val 18750"/>
              <a:gd name="adj2" fmla="val -8333"/>
              <a:gd name="adj3" fmla="val 81468"/>
              <a:gd name="adj4" fmla="val -63162"/>
            </a:avLst>
          </a:prstGeom>
          <a:solidFill>
            <a:srgbClr val="CBCBCB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kern="0">
                <a:solidFill>
                  <a:sysClr val="windowText" lastClr="000000"/>
                </a:solidFill>
                <a:latin typeface="Calibri" pitchFamily="34" charset="0"/>
              </a:rPr>
              <a:t>110: MRU block is here</a:t>
            </a:r>
          </a:p>
        </p:txBody>
      </p:sp>
      <p:sp>
        <p:nvSpPr>
          <p:cNvPr id="38" name="Up Arrow 53">
            <a:extLst>
              <a:ext uri="{FF2B5EF4-FFF2-40B4-BE49-F238E27FC236}">
                <a16:creationId xmlns:a16="http://schemas.microsoft.com/office/drawing/2014/main" xmlns="" id="{BD1F1AA9-D13C-4E73-A1C2-1097E95F0D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2080" y="185740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39" name="TextBox 55">
            <a:extLst>
              <a:ext uri="{FF2B5EF4-FFF2-40B4-BE49-F238E27FC236}">
                <a16:creationId xmlns:a16="http://schemas.microsoft.com/office/drawing/2014/main" xmlns="" id="{9F763501-C868-4DE0-B7E3-476E393AC3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3480" y="1476400"/>
            <a:ext cx="64928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1600">
                <a:solidFill>
                  <a:srgbClr val="FF0000"/>
                </a:solidFill>
                <a:latin typeface="Calibri" panose="020F0502020204030204" pitchFamily="34" charset="0"/>
              </a:rPr>
              <a:t>Older</a:t>
            </a:r>
            <a:endParaRPr lang="en-US" altLang="en-US" sz="1400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  <p:sp>
        <p:nvSpPr>
          <p:cNvPr id="40" name="Up Arrow 61">
            <a:extLst>
              <a:ext uri="{FF2B5EF4-FFF2-40B4-BE49-F238E27FC236}">
                <a16:creationId xmlns:a16="http://schemas.microsoft.com/office/drawing/2014/main" xmlns="" id="{DADC7023-5D49-44B5-83B8-87FFB2D676A9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10880" y="239080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C0000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41" name="TextBox 63">
            <a:extLst>
              <a:ext uri="{FF2B5EF4-FFF2-40B4-BE49-F238E27FC236}">
                <a16:creationId xmlns:a16="http://schemas.microsoft.com/office/drawing/2014/main" xmlns="" id="{68A74C12-3AD0-4EF8-BAE3-33CAB88DB8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3480" y="3000400"/>
            <a:ext cx="7397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1600">
                <a:solidFill>
                  <a:srgbClr val="006600"/>
                </a:solidFill>
                <a:latin typeface="Calibri" panose="020F0502020204030204" pitchFamily="34" charset="0"/>
              </a:rPr>
              <a:t>Newer</a:t>
            </a:r>
            <a:endParaRPr lang="en-US" altLang="en-US" sz="1400">
              <a:solidFill>
                <a:srgbClr val="006600"/>
              </a:solidFill>
              <a:latin typeface="Calibri" panose="020F0502020204030204" pitchFamily="34" charset="0"/>
            </a:endParaRPr>
          </a:p>
        </p:txBody>
      </p:sp>
      <p:sp>
        <p:nvSpPr>
          <p:cNvPr id="42" name="Up Arrow 64">
            <a:extLst>
              <a:ext uri="{FF2B5EF4-FFF2-40B4-BE49-F238E27FC236}">
                <a16:creationId xmlns:a16="http://schemas.microsoft.com/office/drawing/2014/main" xmlns="" id="{233621D1-81F5-4093-A3BA-988CF5969826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282080" y="277180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43" name="Up Arrow 65">
            <a:extLst>
              <a:ext uri="{FF2B5EF4-FFF2-40B4-BE49-F238E27FC236}">
                <a16:creationId xmlns:a16="http://schemas.microsoft.com/office/drawing/2014/main" xmlns="" id="{D49BB522-C450-42F9-9D40-3915B3E64BC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2196480" y="338140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44" name="Up Arrow 66">
            <a:extLst>
              <a:ext uri="{FF2B5EF4-FFF2-40B4-BE49-F238E27FC236}">
                <a16:creationId xmlns:a16="http://schemas.microsoft.com/office/drawing/2014/main" xmlns="" id="{1157D1B1-8819-4FF7-821D-9DC5EF3364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0880" y="3076600"/>
            <a:ext cx="228600" cy="22860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 w="12700" algn="ctr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kern="0">
              <a:solidFill>
                <a:sysClr val="windowText" lastClr="000000"/>
              </a:solidFill>
              <a:latin typeface="Arial" charset="0"/>
            </a:endParaRPr>
          </a:p>
        </p:txBody>
      </p:sp>
      <p:sp>
        <p:nvSpPr>
          <p:cNvPr id="45" name="TextBox 67">
            <a:extLst>
              <a:ext uri="{FF2B5EF4-FFF2-40B4-BE49-F238E27FC236}">
                <a16:creationId xmlns:a16="http://schemas.microsoft.com/office/drawing/2014/main" xmlns="" id="{974589C5-7FCF-41B6-AF96-17B9FF89A8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01680" y="1019200"/>
            <a:ext cx="3048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Bef>
                <a:spcPct val="50000"/>
              </a:spcBef>
              <a:buClr>
                <a:srgbClr val="0D0D0D"/>
              </a:buClr>
              <a:buFont typeface="Wingdings" panose="05000000000000000000" pitchFamily="2" charset="2"/>
              <a:buChar char="l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lnSpc>
                <a:spcPct val="87000"/>
              </a:lnSpc>
              <a:spcBef>
                <a:spcPct val="25000"/>
              </a:spcBef>
              <a:buClr>
                <a:srgbClr val="191966"/>
              </a:buClr>
              <a:buSzPct val="166000"/>
              <a:buFont typeface="Arial" panose="020B0604020202020204" pitchFamily="34" charset="0"/>
              <a:buChar char="•"/>
              <a:defRPr sz="2000">
                <a:solidFill>
                  <a:srgbClr val="262699"/>
                </a:solidFill>
                <a:latin typeface="Arial" panose="020B0604020202020204" pitchFamily="34" charset="0"/>
              </a:defRPr>
            </a:lvl2pPr>
            <a:lvl3pPr marL="1143000" indent="-228600">
              <a:lnSpc>
                <a:spcPct val="87000"/>
              </a:lnSpc>
              <a:spcBef>
                <a:spcPct val="10000"/>
              </a:spcBef>
              <a:buClr>
                <a:srgbClr val="0D0D0D"/>
              </a:buClr>
              <a:buSzPct val="100000"/>
              <a:buFont typeface="Arial" panose="020B0604020202020204" pitchFamily="34" charset="0"/>
              <a:buChar char="•"/>
              <a:defRPr sz="2000">
                <a:solidFill>
                  <a:srgbClr val="005600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85000"/>
              </a:lnSpc>
              <a:buClrTx/>
              <a:buFontTx/>
              <a:buNone/>
            </a:pPr>
            <a:r>
              <a:rPr lang="en-US" altLang="en-US" sz="2800">
                <a:latin typeface="Calibri" panose="020F0502020204030204" pitchFamily="34" charset="0"/>
              </a:rPr>
              <a:t>Refs: J,Y,X,Z,B,C,F,A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529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33"/>
    </mc:Choice>
    <mc:Fallback>
      <p:transition spd="slow" advTm="504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190FFD-F929-44FF-B525-556B7A3DE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True LRU Shortcomings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EE3924A-C62B-4249-A76C-AF23621714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DB9DE9C3-E378-4462-B41C-2D29504EC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188" y="1052736"/>
            <a:ext cx="7772400" cy="4536504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j-lt"/>
              </a:rPr>
              <a:t>Streaming data/scans: x</a:t>
            </a:r>
            <a:r>
              <a:rPr lang="en-US" baseline="-25000" dirty="0">
                <a:latin typeface="+mj-lt"/>
              </a:rPr>
              <a:t>0</a:t>
            </a:r>
            <a:r>
              <a:rPr lang="en-US" dirty="0">
                <a:latin typeface="+mj-lt"/>
              </a:rPr>
              <a:t>, x</a:t>
            </a:r>
            <a:r>
              <a:rPr lang="en-US" baseline="-25000" dirty="0">
                <a:latin typeface="+mj-lt"/>
              </a:rPr>
              <a:t>1</a:t>
            </a:r>
            <a:r>
              <a:rPr lang="en-US" dirty="0">
                <a:latin typeface="+mj-lt"/>
              </a:rPr>
              <a:t>, …, </a:t>
            </a:r>
            <a:r>
              <a:rPr lang="en-US" dirty="0" err="1">
                <a:latin typeface="+mj-lt"/>
              </a:rPr>
              <a:t>x</a:t>
            </a:r>
            <a:r>
              <a:rPr lang="en-US" baseline="-25000" dirty="0" err="1">
                <a:latin typeface="+mj-lt"/>
              </a:rPr>
              <a:t>n</a:t>
            </a:r>
            <a:endParaRPr lang="en-US" dirty="0">
              <a:latin typeface="+mj-lt"/>
            </a:endParaRPr>
          </a:p>
          <a:p>
            <a:pPr lvl="1">
              <a:buFont typeface="Arial" charset="0"/>
              <a:buChar char="•"/>
              <a:defRPr/>
            </a:pPr>
            <a:r>
              <a:rPr lang="en-US" dirty="0">
                <a:latin typeface="+mj-lt"/>
              </a:rPr>
              <a:t>Effectively no temporal reuse</a:t>
            </a:r>
          </a:p>
          <a:p>
            <a:pPr>
              <a:defRPr/>
            </a:pPr>
            <a:r>
              <a:rPr lang="en-US" dirty="0">
                <a:latin typeface="+mj-lt"/>
              </a:rPr>
              <a:t>Thrashing: </a:t>
            </a:r>
            <a:r>
              <a:rPr lang="en-US" i="1" dirty="0">
                <a:latin typeface="+mj-lt"/>
              </a:rPr>
              <a:t>reuse distance &gt; W</a:t>
            </a:r>
          </a:p>
          <a:p>
            <a:pPr lvl="1">
              <a:buFont typeface="Arial" charset="0"/>
              <a:buChar char="•"/>
              <a:defRPr/>
            </a:pPr>
            <a:r>
              <a:rPr lang="en-US" dirty="0">
                <a:latin typeface="+mj-lt"/>
              </a:rPr>
              <a:t>Temporal reuse exists but LRU fails</a:t>
            </a:r>
          </a:p>
          <a:p>
            <a:pPr>
              <a:defRPr/>
            </a:pPr>
            <a:r>
              <a:rPr lang="en-US" dirty="0">
                <a:latin typeface="+mj-lt"/>
              </a:rPr>
              <a:t>For </a:t>
            </a:r>
            <a:r>
              <a:rPr lang="en-US" i="1" dirty="0">
                <a:latin typeface="+mj-lt"/>
              </a:rPr>
              <a:t>n&gt;W</a:t>
            </a:r>
            <a:r>
              <a:rPr lang="en-US" dirty="0">
                <a:latin typeface="+mj-lt"/>
              </a:rPr>
              <a:t> no blocks remain after scan/thrash</a:t>
            </a:r>
          </a:p>
          <a:p>
            <a:pPr lvl="1">
              <a:buFont typeface="Arial" charset="0"/>
              <a:buChar char="•"/>
              <a:defRPr/>
            </a:pPr>
            <a:r>
              <a:rPr lang="en-US" dirty="0">
                <a:latin typeface="+mj-lt"/>
              </a:rPr>
              <a:t>Incur many conflict misses after scan ends</a:t>
            </a:r>
          </a:p>
          <a:p>
            <a:pPr>
              <a:defRPr/>
            </a:pPr>
            <a:r>
              <a:rPr lang="en-US" dirty="0">
                <a:latin typeface="+mj-lt"/>
              </a:rPr>
              <a:t>Pseudo-LRU sometimes helps a little bit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020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329"/>
    </mc:Choice>
    <mc:Fallback>
      <p:transition spd="slow" advTm="313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9140C1-D5B7-4CFA-82FA-6ABBA451C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795"/>
            <a:ext cx="8281987" cy="701675"/>
          </a:xfrm>
        </p:spPr>
        <p:txBody>
          <a:bodyPr/>
          <a:lstStyle/>
          <a:p>
            <a:r>
              <a:rPr lang="en-US" altLang="en-US" dirty="0"/>
              <a:t>LIP (</a:t>
            </a:r>
            <a:r>
              <a:rPr lang="en-US" altLang="en-US" dirty="0">
                <a:solidFill>
                  <a:srgbClr val="FF0000"/>
                </a:solidFill>
              </a:rPr>
              <a:t>L</a:t>
            </a:r>
            <a:r>
              <a:rPr lang="en-US" altLang="en-US" dirty="0"/>
              <a:t>RU </a:t>
            </a:r>
            <a:r>
              <a:rPr lang="en-US" altLang="en-US" dirty="0">
                <a:solidFill>
                  <a:srgbClr val="FF0000"/>
                </a:solidFill>
              </a:rPr>
              <a:t>I</a:t>
            </a:r>
            <a:r>
              <a:rPr lang="en-US" altLang="en-US" dirty="0"/>
              <a:t>nsertion </a:t>
            </a:r>
            <a:r>
              <a:rPr lang="en-US" altLang="en-US" dirty="0">
                <a:solidFill>
                  <a:srgbClr val="FF0000"/>
                </a:solidFill>
              </a:rPr>
              <a:t>P</a:t>
            </a:r>
            <a:r>
              <a:rPr lang="en-US" altLang="en-US" dirty="0"/>
              <a:t>olicy)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8B59759-C40E-4427-9D04-C67249D61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800" dirty="0">
                <a:latin typeface="+mj-lt"/>
              </a:rPr>
              <a:t>Is a simplified variant of protected LRU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Qureshi et al. ISCA 2007</a:t>
            </a:r>
          </a:p>
          <a:p>
            <a:pPr>
              <a:defRPr/>
            </a:pPr>
            <a:r>
              <a:rPr lang="en-US" sz="2800" dirty="0">
                <a:latin typeface="+mj-lt"/>
              </a:rPr>
              <a:t>Insert new blocks into filter part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Here</a:t>
            </a:r>
            <a:r>
              <a:rPr lang="en-US" sz="2400" i="1" dirty="0">
                <a:latin typeface="+mj-lt"/>
              </a:rPr>
              <a:t> Filter </a:t>
            </a:r>
            <a:r>
              <a:rPr lang="en-US" sz="2400" dirty="0">
                <a:latin typeface="+mj-lt"/>
              </a:rPr>
              <a:t>list of size 1, </a:t>
            </a:r>
            <a:r>
              <a:rPr lang="en-US" sz="2400" i="1" dirty="0">
                <a:latin typeface="+mj-lt"/>
              </a:rPr>
              <a:t>reuse </a:t>
            </a:r>
            <a:r>
              <a:rPr lang="en-US" sz="2400" dirty="0">
                <a:latin typeface="+mj-lt"/>
              </a:rPr>
              <a:t>list of size (W-1)</a:t>
            </a:r>
          </a:p>
          <a:p>
            <a:pPr>
              <a:defRPr/>
            </a:pPr>
            <a:r>
              <a:rPr lang="en-US" sz="2800" dirty="0">
                <a:latin typeface="+mj-lt"/>
              </a:rPr>
              <a:t>Do this adaptively: Use </a:t>
            </a:r>
            <a:r>
              <a:rPr lang="en-US" sz="2800" i="1" dirty="0">
                <a:latin typeface="+mj-lt"/>
              </a:rPr>
              <a:t>set dueling</a:t>
            </a:r>
            <a:r>
              <a:rPr lang="en-US" sz="2800" dirty="0">
                <a:latin typeface="+mj-lt"/>
              </a:rPr>
              <a:t> to decide LIP vs. LRU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1 (or a few) set uses LIP vs. 1 that uses LRU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Compare hit rate for sets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Set policy for all other sets to match best set</a:t>
            </a:r>
          </a:p>
          <a:p>
            <a:endParaRPr lang="en-US" sz="2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3897D01-794B-4DD1-B085-2C9FD1ECB0E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227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534"/>
    </mc:Choice>
    <mc:Fallback>
      <p:transition spd="slow" advTm="512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D23496-63EF-42DA-A7F9-544B06624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Not Recently Used (NRU)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252C357-A103-4CAA-AC3D-C8333B456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000" dirty="0">
                <a:latin typeface="+mj-lt"/>
              </a:rPr>
              <a:t>Keep NRU state in 1 bit/block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1800" dirty="0">
                <a:latin typeface="+mj-lt"/>
              </a:rPr>
              <a:t>Bit is set to 1 when installed (assume reuse)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1800" dirty="0">
                <a:latin typeface="+mj-lt"/>
              </a:rPr>
              <a:t>Bit is set to 0 when referenced (reuse observed)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1800" dirty="0">
                <a:latin typeface="+mj-lt"/>
              </a:rPr>
              <a:t>Evictions favor NRU=1 blocks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1800" dirty="0">
                <a:latin typeface="+mj-lt"/>
              </a:rPr>
              <a:t>If all blocks are NRU=0</a:t>
            </a:r>
          </a:p>
          <a:p>
            <a:pPr lvl="2">
              <a:buFont typeface="Arial" charset="0"/>
              <a:buChar char="•"/>
              <a:defRPr/>
            </a:pPr>
            <a:r>
              <a:rPr lang="en-US" sz="1600" dirty="0">
                <a:latin typeface="+mj-lt"/>
              </a:rPr>
              <a:t>Eviction forces all blocks in set to NRU=1</a:t>
            </a:r>
          </a:p>
          <a:p>
            <a:pPr lvl="2">
              <a:buFont typeface="Arial" charset="0"/>
              <a:buChar char="•"/>
              <a:defRPr/>
            </a:pPr>
            <a:r>
              <a:rPr lang="en-US" sz="1600" dirty="0">
                <a:latin typeface="+mj-lt"/>
              </a:rPr>
              <a:t>Picks one as victim (can be pseudo-random, or rotating, or fixed left-to-right)</a:t>
            </a:r>
          </a:p>
          <a:p>
            <a:pPr>
              <a:defRPr/>
            </a:pPr>
            <a:r>
              <a:rPr lang="en-US" sz="2000" dirty="0">
                <a:latin typeface="+mj-lt"/>
              </a:rPr>
              <a:t>Provides some scan and thrash resistance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1800" dirty="0">
                <a:latin typeface="+mj-lt"/>
              </a:rPr>
              <a:t>Relies on “randomizing”  evictions rather than strict LRU order</a:t>
            </a:r>
          </a:p>
          <a:p>
            <a:pPr>
              <a:defRPr/>
            </a:pPr>
            <a:r>
              <a:rPr lang="en-US" sz="2000" dirty="0">
                <a:latin typeface="+mj-lt"/>
              </a:rPr>
              <a:t>Used by Intel Itanium, Sparc T2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F801E16-8923-45DA-9B52-46230B7A47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01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260"/>
    </mc:Choice>
    <mc:Fallback>
      <p:transition spd="slow" advTm="172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CA029E-0FD4-4896-A6E6-0F227D1DC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Least Frequently 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91EDDE8-F927-4E4F-883A-A4C335C88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</a:rPr>
              <a:t>Counter per block, incremented on reference</a:t>
            </a:r>
          </a:p>
          <a:p>
            <a:pPr>
              <a:defRPr/>
            </a:pPr>
            <a:r>
              <a:rPr lang="en-US" dirty="0">
                <a:latin typeface="+mj-lt"/>
              </a:rPr>
              <a:t>Evictions choose lowest count</a:t>
            </a:r>
          </a:p>
          <a:p>
            <a:pPr lvl="1">
              <a:buFont typeface="Arial" charset="0"/>
              <a:buChar char="•"/>
              <a:defRPr/>
            </a:pPr>
            <a:r>
              <a:rPr lang="en-US" dirty="0">
                <a:latin typeface="+mj-lt"/>
              </a:rPr>
              <a:t>Logic not trivial (W</a:t>
            </a:r>
            <a:r>
              <a:rPr lang="en-US" i="1" baseline="30000" dirty="0">
                <a:latin typeface="+mj-lt"/>
              </a:rPr>
              <a:t>2</a:t>
            </a:r>
            <a:r>
              <a:rPr lang="en-US" dirty="0">
                <a:latin typeface="+mj-lt"/>
              </a:rPr>
              <a:t> comparison/sort)</a:t>
            </a:r>
          </a:p>
          <a:p>
            <a:pPr>
              <a:defRPr/>
            </a:pPr>
            <a:r>
              <a:rPr lang="en-US" dirty="0">
                <a:latin typeface="+mj-lt"/>
              </a:rPr>
              <a:t>Storage overhead</a:t>
            </a:r>
          </a:p>
          <a:p>
            <a:pPr lvl="1">
              <a:buFont typeface="Arial" charset="0"/>
              <a:buChar char="•"/>
              <a:defRPr/>
            </a:pPr>
            <a:r>
              <a:rPr lang="en-US" dirty="0">
                <a:latin typeface="+mj-lt"/>
              </a:rPr>
              <a:t>1 bit per block </a:t>
            </a:r>
            <a:r>
              <a:rPr lang="en-US" dirty="0">
                <a:latin typeface="+mj-lt"/>
                <a:sym typeface="Wingdings" pitchFamily="2" charset="2"/>
              </a:rPr>
              <a:t> like</a:t>
            </a:r>
            <a:r>
              <a:rPr lang="en-US" dirty="0">
                <a:latin typeface="+mj-lt"/>
              </a:rPr>
              <a:t> NRU</a:t>
            </a:r>
          </a:p>
          <a:p>
            <a:pPr lvl="1">
              <a:buFont typeface="Arial" charset="0"/>
              <a:buChar char="•"/>
              <a:defRPr/>
            </a:pPr>
            <a:r>
              <a:rPr lang="en-US" dirty="0">
                <a:latin typeface="+mj-lt"/>
              </a:rPr>
              <a:t>How many bits are helpful?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F10547D-B931-4EBC-96F7-AAC26CD6232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43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014"/>
    </mc:Choice>
    <mc:Fallback>
      <p:transition spd="slow" advTm="210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Architecture: A Quantitative Approach,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John L. Hennessy,‎ David A. Patterson, MK pub., 2019</a:t>
            </a: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461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83"/>
    </mc:Choice>
    <mc:Fallback>
      <p:transition spd="slow" advTm="11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83235" cy="584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2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5794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AU" dirty="0">
                <a:solidFill>
                  <a:srgbClr val="0066FF"/>
                </a:solidFill>
                <a:latin typeface="Arial" charset="0"/>
              </a:rPr>
              <a:t>Memory Hierarchy Design</a:t>
            </a:r>
            <a:endParaRPr lang="en-GB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15"/>
    </mc:Choice>
    <mc:Fallback>
      <p:transition spd="slow" advTm="5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35B4F5-7E17-4FE6-99B2-03E77AC8B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32006"/>
            <a:ext cx="8281987" cy="701675"/>
          </a:xfrm>
        </p:spPr>
        <p:txBody>
          <a:bodyPr/>
          <a:lstStyle/>
          <a:p>
            <a:r>
              <a:rPr lang="en-US" dirty="0"/>
              <a:t>Replacement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472654-A612-44B0-A77C-D75EF1ADC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400" dirty="0">
                <a:latin typeface="+mj-lt"/>
              </a:rPr>
              <a:t>Cache has finite size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What do we do when it is full?</a:t>
            </a:r>
          </a:p>
          <a:p>
            <a:pPr>
              <a:defRPr/>
            </a:pPr>
            <a:r>
              <a:rPr lang="en-US" sz="2400" dirty="0">
                <a:latin typeface="+mj-lt"/>
              </a:rPr>
              <a:t>Analogy: desktop full?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Move books to bookshelf to make room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400" dirty="0">
                <a:latin typeface="+mj-lt"/>
              </a:rPr>
              <a:t>     Same idea: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Move blocks to next level of cache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DCFFA93-385B-441F-B02D-881332E88A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695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84"/>
    </mc:Choice>
    <mc:Fallback>
      <p:transition spd="slow" advTm="428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35B4F5-7E17-4FE6-99B2-03E77AC8B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32006"/>
            <a:ext cx="8281987" cy="701675"/>
          </a:xfrm>
        </p:spPr>
        <p:txBody>
          <a:bodyPr/>
          <a:lstStyle/>
          <a:p>
            <a:r>
              <a:rPr lang="en-US" dirty="0"/>
              <a:t>Replacement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472654-A612-44B0-A77C-D75EF1ADC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  <a:defRPr/>
            </a:pPr>
            <a:r>
              <a:rPr lang="en-US" sz="2800" dirty="0">
                <a:latin typeface="+mj-lt"/>
              </a:rPr>
              <a:t>How do we choose </a:t>
            </a:r>
            <a:r>
              <a:rPr lang="en-US" sz="2800" i="1" dirty="0">
                <a:latin typeface="+mj-lt"/>
              </a:rPr>
              <a:t>victim</a:t>
            </a:r>
            <a:r>
              <a:rPr lang="en-US" sz="2800" dirty="0">
                <a:latin typeface="+mj-lt"/>
              </a:rPr>
              <a:t>?</a:t>
            </a:r>
          </a:p>
          <a:p>
            <a:pPr lvl="1">
              <a:lnSpc>
                <a:spcPct val="90000"/>
              </a:lnSpc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Verbs:</a:t>
            </a:r>
            <a:r>
              <a:rPr lang="en-US" sz="2400" i="1" dirty="0">
                <a:latin typeface="+mj-lt"/>
              </a:rPr>
              <a:t> Victimize, evict, replace, cast out</a:t>
            </a:r>
          </a:p>
          <a:p>
            <a:pPr>
              <a:lnSpc>
                <a:spcPct val="80000"/>
              </a:lnSpc>
              <a:defRPr/>
            </a:pPr>
            <a:r>
              <a:rPr lang="en-US" sz="2800" dirty="0">
                <a:latin typeface="+mj-lt"/>
              </a:rPr>
              <a:t>Many policies are possible</a:t>
            </a:r>
          </a:p>
          <a:p>
            <a:pPr lvl="1">
              <a:lnSpc>
                <a:spcPct val="90000"/>
              </a:lnSpc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FIFO (first-in-first-out), shows </a:t>
            </a:r>
            <a:r>
              <a:rPr lang="en-US" sz="2400" i="1" dirty="0">
                <a:latin typeface="+mj-lt"/>
              </a:rPr>
              <a:t>anomaly 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None/>
              <a:defRPr/>
            </a:pPr>
            <a:r>
              <a:rPr lang="en-GB" sz="2000" dirty="0">
                <a:solidFill>
                  <a:srgbClr val="FF0000"/>
                </a:solidFill>
                <a:latin typeface="+mj-lt"/>
              </a:rPr>
              <a:t>Check  line reference list </a:t>
            </a:r>
            <a:r>
              <a:rPr lang="en-GB" sz="2000" dirty="0" smtClean="0">
                <a:solidFill>
                  <a:srgbClr val="FF0000"/>
                </a:solidFill>
                <a:latin typeface="+mj-lt"/>
              </a:rPr>
              <a:t>4 3 2 1 4 3 5 4 3 2 1 5 </a:t>
            </a:r>
            <a:r>
              <a:rPr lang="en-GB" sz="2000" dirty="0">
                <a:solidFill>
                  <a:srgbClr val="FF0000"/>
                </a:solidFill>
                <a:latin typeface="+mj-lt"/>
              </a:rPr>
              <a:t>for 3-way and 4-way set</a:t>
            </a:r>
            <a:endParaRPr lang="en-US" sz="2000" dirty="0">
              <a:solidFill>
                <a:srgbClr val="FF0000"/>
              </a:solidFill>
              <a:latin typeface="+mj-lt"/>
            </a:endParaRPr>
          </a:p>
          <a:p>
            <a:pPr lvl="1">
              <a:lnSpc>
                <a:spcPct val="90000"/>
              </a:lnSpc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LRU (least recently used), pseudo-LRU	</a:t>
            </a:r>
          </a:p>
          <a:p>
            <a:pPr lvl="1">
              <a:lnSpc>
                <a:spcPct val="90000"/>
              </a:lnSpc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LFU (least frequently used)</a:t>
            </a:r>
          </a:p>
          <a:p>
            <a:pPr lvl="1">
              <a:lnSpc>
                <a:spcPct val="90000"/>
              </a:lnSpc>
              <a:buFont typeface="Arial" charset="0"/>
              <a:buChar char="•"/>
              <a:defRPr/>
            </a:pPr>
            <a:r>
              <a:rPr lang="en-GB" sz="2400" dirty="0">
                <a:latin typeface="+mj-lt"/>
              </a:rPr>
              <a:t>NRU </a:t>
            </a:r>
            <a:r>
              <a:rPr lang="en-US" sz="2400" dirty="0"/>
              <a:t>(not recently used) </a:t>
            </a:r>
            <a:endParaRPr lang="en-US" sz="2400" dirty="0">
              <a:latin typeface="+mj-lt"/>
            </a:endParaRPr>
          </a:p>
          <a:p>
            <a:pPr lvl="1">
              <a:lnSpc>
                <a:spcPct val="90000"/>
              </a:lnSpc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Random </a:t>
            </a:r>
            <a:r>
              <a:rPr lang="en-US" sz="2400" dirty="0">
                <a:latin typeface="+mj-lt"/>
                <a:sym typeface="Wingdings" pitchFamily="2" charset="2"/>
              </a:rPr>
              <a:t> </a:t>
            </a:r>
            <a:r>
              <a:rPr lang="en-US" sz="2400" dirty="0">
                <a:latin typeface="+mj-lt"/>
              </a:rPr>
              <a:t>Pseudo-random</a:t>
            </a:r>
          </a:p>
          <a:p>
            <a:pPr lvl="1">
              <a:lnSpc>
                <a:spcPct val="90000"/>
              </a:lnSpc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Optimal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DCFFA93-385B-441F-B02D-881332E88A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03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608"/>
    </mc:Choice>
    <mc:Fallback>
      <p:transition spd="slow" advTm="243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35B4F5-7E17-4FE6-99B2-03E77AC8B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32006"/>
            <a:ext cx="8281987" cy="701675"/>
          </a:xfrm>
        </p:spPr>
        <p:txBody>
          <a:bodyPr/>
          <a:lstStyle/>
          <a:p>
            <a:r>
              <a:rPr lang="en-US" altLang="en-US" dirty="0"/>
              <a:t>Least-Recently Used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D472654-A612-44B0-A77C-D75EF1ADC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400" dirty="0">
                <a:latin typeface="+mj-lt"/>
              </a:rPr>
              <a:t>For </a:t>
            </a:r>
            <a:r>
              <a:rPr lang="en-US" sz="2400" i="1" dirty="0">
                <a:latin typeface="+mj-lt"/>
              </a:rPr>
              <a:t>W</a:t>
            </a:r>
            <a:r>
              <a:rPr lang="en-US" sz="2400" dirty="0">
                <a:latin typeface="+mj-lt"/>
              </a:rPr>
              <a:t>=2, LRU is equivalent to NRU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Single bit per set indicates LRU/NRU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Set/clear on each access</a:t>
            </a:r>
          </a:p>
          <a:p>
            <a:pPr lvl="1">
              <a:buFont typeface="Arial" panose="020B0604020202020204" pitchFamily="34" charset="0"/>
              <a:buNone/>
              <a:defRPr/>
            </a:pPr>
            <a:endParaRPr lang="en-US" sz="2400" dirty="0">
              <a:latin typeface="+mj-lt"/>
            </a:endParaRPr>
          </a:p>
          <a:p>
            <a:pPr>
              <a:defRPr/>
            </a:pPr>
            <a:r>
              <a:rPr lang="en-US" sz="2400" dirty="0">
                <a:latin typeface="+mj-lt"/>
              </a:rPr>
              <a:t>For </a:t>
            </a:r>
            <a:r>
              <a:rPr lang="en-US" sz="2400" i="1" dirty="0">
                <a:latin typeface="+mj-lt"/>
              </a:rPr>
              <a:t>W</a:t>
            </a:r>
            <a:r>
              <a:rPr lang="en-US" sz="2400" dirty="0">
                <a:latin typeface="+mj-lt"/>
              </a:rPr>
              <a:t>&gt;2, LRU is difficult/expensive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Timestamps? How many bits?</a:t>
            </a:r>
          </a:p>
          <a:p>
            <a:pPr lvl="2">
              <a:buFont typeface="Arial" charset="0"/>
              <a:buChar char="•"/>
              <a:defRPr/>
            </a:pPr>
            <a:r>
              <a:rPr lang="en-US" dirty="0">
                <a:latin typeface="+mj-lt"/>
              </a:rPr>
              <a:t>Must find min timestamp on each eviction</a:t>
            </a:r>
          </a:p>
          <a:p>
            <a:pPr lvl="1">
              <a:buFont typeface="Arial" charset="0"/>
              <a:buChar char="•"/>
              <a:defRPr/>
            </a:pPr>
            <a:r>
              <a:rPr lang="en-US" sz="2400" dirty="0">
                <a:latin typeface="+mj-lt"/>
              </a:rPr>
              <a:t>Sorted list? Re-sort on every access?</a:t>
            </a:r>
          </a:p>
          <a:p>
            <a:pPr lvl="1">
              <a:buFont typeface="Arial" panose="020B0604020202020204" pitchFamily="34" charset="0"/>
              <a:buNone/>
              <a:defRPr/>
            </a:pPr>
            <a:endParaRPr lang="en-US" sz="2400" dirty="0">
              <a:latin typeface="+mj-lt"/>
            </a:endParaRPr>
          </a:p>
          <a:p>
            <a:pPr>
              <a:defRPr/>
            </a:pPr>
            <a:r>
              <a:rPr lang="en-US" sz="2400" dirty="0">
                <a:latin typeface="+mj-lt"/>
              </a:rPr>
              <a:t>Overhead: </a:t>
            </a:r>
            <a:r>
              <a:rPr lang="en-US" sz="2400" i="1" dirty="0">
                <a:latin typeface="+mj-lt"/>
              </a:rPr>
              <a:t>log</a:t>
            </a:r>
            <a:r>
              <a:rPr lang="en-US" sz="2400" i="1" baseline="-25000" dirty="0">
                <a:latin typeface="+mj-lt"/>
              </a:rPr>
              <a:t>2</a:t>
            </a:r>
            <a:r>
              <a:rPr lang="en-US" sz="2400" dirty="0">
                <a:latin typeface="+mj-lt"/>
              </a:rPr>
              <a:t>(</a:t>
            </a:r>
            <a:r>
              <a:rPr lang="en-US" sz="2400" i="1" dirty="0">
                <a:latin typeface="+mj-lt"/>
              </a:rPr>
              <a:t>W</a:t>
            </a:r>
            <a:r>
              <a:rPr lang="en-US" sz="2400" dirty="0">
                <a:latin typeface="+mj-lt"/>
              </a:rPr>
              <a:t>)  bits per block</a:t>
            </a:r>
          </a:p>
          <a:p>
            <a:pPr lvl="1">
              <a:buFont typeface="Arial" panose="020B0604020202020204" pitchFamily="34" charset="0"/>
              <a:buNone/>
              <a:defRPr/>
            </a:pPr>
            <a:endParaRPr lang="en-US" sz="2400" dirty="0">
              <a:latin typeface="+mj-lt"/>
            </a:endParaRPr>
          </a:p>
          <a:p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DCFFA93-385B-441F-B02D-881332E88A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094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604"/>
    </mc:Choice>
    <mc:Fallback>
      <p:transition spd="slow" advTm="274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35B4F5-7E17-4FE6-99B2-03E77AC8B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32006"/>
            <a:ext cx="8281987" cy="701675"/>
          </a:xfrm>
        </p:spPr>
        <p:txBody>
          <a:bodyPr/>
          <a:lstStyle/>
          <a:p>
            <a:r>
              <a:rPr lang="en-US" altLang="en-US" dirty="0"/>
              <a:t>LRU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DCFFA93-385B-441F-B02D-881332E88A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6" name="Picture 44">
            <a:extLst>
              <a:ext uri="{FF2B5EF4-FFF2-40B4-BE49-F238E27FC236}">
                <a16:creationId xmlns:a16="http://schemas.microsoft.com/office/drawing/2014/main" xmlns="" id="{8C2DAE98-9B80-4525-8A4D-A02BF8AB6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223" y="1258496"/>
            <a:ext cx="8357554" cy="4341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341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918"/>
    </mc:Choice>
    <mc:Fallback>
      <p:transition spd="slow" advTm="199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217" x="5243513" y="2014538"/>
          <p14:tracePt t="49290" x="5243513" y="2036763"/>
          <p14:tracePt t="49297" x="5272088" y="2071688"/>
          <p14:tracePt t="49313" x="5272088" y="2093913"/>
          <p14:tracePt t="49321" x="5272088" y="2114550"/>
          <p14:tracePt t="49329" x="5280025" y="2136775"/>
          <p14:tracePt t="49342" x="5294313" y="2157413"/>
          <p14:tracePt t="49359" x="5294313" y="2179638"/>
          <p14:tracePt t="49376" x="5294313" y="2208213"/>
          <p14:tracePt t="49392" x="5294313" y="2257425"/>
          <p14:tracePt t="49410" x="5294313" y="2265363"/>
          <p14:tracePt t="49425" x="5294313" y="2286000"/>
          <p14:tracePt t="49442" x="5308600" y="2328863"/>
          <p14:tracePt t="49459" x="5314950" y="2371725"/>
          <p14:tracePt t="49475" x="5337175" y="2422525"/>
          <p14:tracePt t="49493" x="5351463" y="2443163"/>
          <p14:tracePt t="49509" x="5357813" y="2451100"/>
          <p14:tracePt t="49525" x="5365750" y="2457450"/>
          <p14:tracePt t="49542" x="5386388" y="2457450"/>
          <p14:tracePt t="49559" x="5422900" y="2457450"/>
          <p14:tracePt t="49575" x="5437188" y="2465388"/>
          <p14:tracePt t="49592" x="5480050" y="2486025"/>
          <p14:tracePt t="49592" x="5486400" y="2493963"/>
          <p14:tracePt t="49610" x="5529263" y="2514600"/>
          <p14:tracePt t="49625" x="5586413" y="2528888"/>
          <p14:tracePt t="49642" x="5629275" y="2543175"/>
          <p14:tracePt t="49659" x="5643563" y="2551113"/>
          <p14:tracePt t="49722" x="5657850" y="2551113"/>
          <p14:tracePt t="49726" x="5665788" y="2551113"/>
          <p14:tracePt t="49732" x="5672138" y="2551113"/>
          <p14:tracePt t="49742" x="5686425" y="2551113"/>
          <p14:tracePt t="49759" x="5700713" y="2551113"/>
          <p14:tracePt t="49793" x="5708650" y="2551113"/>
          <p14:tracePt t="49793" x="5743575" y="2536825"/>
          <p14:tracePt t="49808" x="5780088" y="2486025"/>
          <p14:tracePt t="49826" x="5786438" y="2465388"/>
          <p14:tracePt t="49841" x="5786438" y="2428875"/>
          <p14:tracePt t="49859" x="5786438" y="2386013"/>
          <p14:tracePt t="49875" x="5786438" y="2357438"/>
          <p14:tracePt t="49892" x="5786438" y="2343150"/>
          <p14:tracePt t="49908" x="5786438" y="2336800"/>
          <p14:tracePt t="49993" x="5786438" y="2314575"/>
          <p14:tracePt t="50001" x="5786438" y="2308225"/>
          <p14:tracePt t="50017" x="5780088" y="2300288"/>
          <p14:tracePt t="50049" x="5772150" y="2293938"/>
          <p14:tracePt t="50065" x="5757863" y="2293938"/>
          <p14:tracePt t="50073" x="5751513" y="2293938"/>
          <p14:tracePt t="50081" x="5729288" y="2286000"/>
          <p14:tracePt t="50091" x="5694363" y="2271713"/>
          <p14:tracePt t="50108" x="5686425" y="2271713"/>
          <p14:tracePt t="50125" x="5657850" y="2271713"/>
          <p14:tracePt t="50141" x="5637213" y="2257425"/>
          <p14:tracePt t="50158" x="5622925" y="2257425"/>
          <p14:tracePt t="50175" x="5594350" y="2251075"/>
          <p14:tracePt t="50191" x="5586413" y="2251075"/>
          <p14:tracePt t="50208" x="5580063" y="2251075"/>
          <p14:tracePt t="50208" x="5572125" y="2251075"/>
          <p14:tracePt t="50241" x="5557838" y="2251075"/>
          <p14:tracePt t="50241" x="5551488" y="2251075"/>
          <p14:tracePt t="50257" x="5543550" y="2251075"/>
          <p14:tracePt t="50274" x="5537200" y="2251075"/>
          <p14:tracePt t="50291" x="5522913" y="2251075"/>
          <p14:tracePt t="50307" x="5514975" y="2251075"/>
          <p14:tracePt t="50369" x="5508625" y="2251075"/>
          <p14:tracePt t="50378" x="5500688" y="2251075"/>
          <p14:tracePt t="50391" x="5500688" y="2257425"/>
          <p14:tracePt t="50391" x="5500688" y="2271713"/>
          <p14:tracePt t="50407" x="5500688" y="2300288"/>
          <p14:tracePt t="50425" x="5500688" y="2343150"/>
          <p14:tracePt t="50442" x="5500688" y="2379663"/>
          <p14:tracePt t="50458" x="5500688" y="2422525"/>
          <p14:tracePt t="50474" x="5500688" y="2457450"/>
          <p14:tracePt t="50491" x="5500688" y="2471738"/>
          <p14:tracePt t="50507" x="5500688" y="2493963"/>
          <p14:tracePt t="50524" x="5500688" y="2508250"/>
          <p14:tracePt t="50541" x="5500688" y="2528888"/>
          <p14:tracePt t="50558" x="5451475" y="2551113"/>
          <p14:tracePt t="50573" x="5322888" y="2593975"/>
          <p14:tracePt t="50591" x="5165725" y="2636838"/>
          <p14:tracePt t="50608" x="4894263" y="2728913"/>
          <p14:tracePt t="50625" x="4543425" y="2851150"/>
          <p14:tracePt t="50640" x="3957638" y="3008313"/>
          <p14:tracePt t="50658" x="3457575" y="3165475"/>
          <p14:tracePt t="50674" x="2965450" y="3308350"/>
          <p14:tracePt t="50690" x="2614613" y="3351213"/>
          <p14:tracePt t="50708" x="2308225" y="3408363"/>
          <p14:tracePt t="50724" x="2008188" y="3465513"/>
          <p14:tracePt t="50740" x="1779588" y="3494088"/>
          <p14:tracePt t="50758" x="1608138" y="3494088"/>
          <p14:tracePt t="50774" x="1514475" y="3494088"/>
          <p14:tracePt t="50791" x="1471613" y="3494088"/>
          <p14:tracePt t="50807" x="1428750" y="3494088"/>
          <p14:tracePt t="50824" x="1371600" y="3486150"/>
          <p14:tracePt t="50840" x="1243013" y="3457575"/>
          <p14:tracePt t="50858" x="1185863" y="3457575"/>
          <p14:tracePt t="50874" x="1143000" y="3436938"/>
          <p14:tracePt t="50891" x="1093788" y="3408363"/>
          <p14:tracePt t="50907" x="1036638" y="3394075"/>
          <p14:tracePt t="50923" x="950913" y="3365500"/>
          <p14:tracePt t="50940" x="857250" y="3336925"/>
          <p14:tracePt t="50957" x="722313" y="3286125"/>
          <p14:tracePt t="50973" x="593725" y="3243263"/>
          <p14:tracePt t="50991" x="500063" y="3228975"/>
          <p14:tracePt t="51006" x="442913" y="3200400"/>
          <p14:tracePt t="51024" x="407988" y="3194050"/>
          <p14:tracePt t="51040" x="342900" y="3122613"/>
          <p14:tracePt t="51057" x="300038" y="3057525"/>
          <p14:tracePt t="51073" x="279400" y="2986088"/>
          <p14:tracePt t="51090" x="242888" y="2857500"/>
          <p14:tracePt t="51107" x="228600" y="2693988"/>
          <p14:tracePt t="51123" x="222250" y="2536825"/>
          <p14:tracePt t="51140" x="222250" y="2414588"/>
          <p14:tracePt t="51157" x="222250" y="2308225"/>
          <p14:tracePt t="51173" x="222250" y="2251075"/>
          <p14:tracePt t="51190" x="222250" y="2208213"/>
          <p14:tracePt t="51206" x="228600" y="2200275"/>
          <p14:tracePt t="51224" x="242888" y="2165350"/>
          <p14:tracePt t="51240" x="257175" y="2157413"/>
          <p14:tracePt t="51240" x="271463" y="2157413"/>
          <p14:tracePt t="51258" x="357188" y="2128838"/>
          <p14:tracePt t="51273" x="422275" y="2128838"/>
          <p14:tracePt t="51290" x="500063" y="2128838"/>
          <p14:tracePt t="51307" x="565150" y="2128838"/>
          <p14:tracePt t="51322" x="671513" y="2128838"/>
          <p14:tracePt t="51339" x="765175" y="2128838"/>
          <p14:tracePt t="51356" x="850900" y="2128838"/>
          <p14:tracePt t="51373" x="914400" y="2128838"/>
          <p14:tracePt t="51389" x="1008063" y="2128838"/>
          <p14:tracePt t="51406" x="1114425" y="2128838"/>
          <p14:tracePt t="51423" x="1179513" y="2128838"/>
          <p14:tracePt t="51439" x="1214438" y="2128838"/>
          <p14:tracePt t="51456" x="1265238" y="2143125"/>
          <p14:tracePt t="51472" x="1357313" y="2200275"/>
          <p14:tracePt t="51490" x="1400175" y="2243138"/>
          <p14:tracePt t="51506" x="1450975" y="2286000"/>
          <p14:tracePt t="51522" x="1514475" y="2365375"/>
          <p14:tracePt t="51540" x="1557338" y="2436813"/>
          <p14:tracePt t="51556" x="1600200" y="2522538"/>
          <p14:tracePt t="51572" x="1657350" y="2657475"/>
          <p14:tracePt t="51589" x="1693863" y="2751138"/>
          <p14:tracePt t="51605" x="1743075" y="2900363"/>
          <p14:tracePt t="51623" x="1751013" y="3028950"/>
          <p14:tracePt t="51639" x="1779588" y="3171825"/>
          <p14:tracePt t="51656" x="1800225" y="3379788"/>
          <p14:tracePt t="51672" x="1871663" y="3729038"/>
          <p14:tracePt t="51690" x="1922463" y="3908425"/>
          <p14:tracePt t="51705" x="1936750" y="4022725"/>
          <p14:tracePt t="51722" x="1936750" y="4108450"/>
          <p14:tracePt t="51740" x="1936750" y="4214813"/>
          <p14:tracePt t="51756" x="1922463" y="4308475"/>
          <p14:tracePt t="51772" x="1893888" y="4379913"/>
          <p14:tracePt t="51788" x="1851025" y="4451350"/>
          <p14:tracePt t="51806" x="1808163" y="4522788"/>
          <p14:tracePt t="51823" x="1771650" y="4594225"/>
          <p14:tracePt t="51839" x="1751013" y="4637088"/>
          <p14:tracePt t="51855" x="1714500" y="4686300"/>
          <p14:tracePt t="51872" x="1679575" y="4714875"/>
          <p14:tracePt t="51888" x="1579563" y="4765675"/>
          <p14:tracePt t="51906" x="1543050" y="4765675"/>
          <p14:tracePt t="51922" x="1465263" y="4779963"/>
          <p14:tracePt t="51939" x="1371600" y="4786313"/>
          <p14:tracePt t="51955" x="1257300" y="4822825"/>
          <p14:tracePt t="51972" x="1150938" y="4837113"/>
          <p14:tracePt t="51989" x="1057275" y="4837113"/>
          <p14:tracePt t="52005" x="993775" y="4837113"/>
          <p14:tracePt t="52021" x="900113" y="4837113"/>
          <p14:tracePt t="52039" x="814388" y="4837113"/>
          <p14:tracePt t="52056" x="693738" y="4786313"/>
          <p14:tracePt t="52072" x="608013" y="4743450"/>
          <p14:tracePt t="52088" x="514350" y="4657725"/>
          <p14:tracePt t="52106" x="485775" y="4614863"/>
          <p14:tracePt t="52122" x="457200" y="4471988"/>
          <p14:tracePt t="52139" x="385763" y="4222750"/>
          <p14:tracePt t="52155" x="322263" y="4008438"/>
          <p14:tracePt t="52172" x="228600" y="3808413"/>
          <p14:tracePt t="52188" x="185738" y="3629025"/>
          <p14:tracePt t="52206" x="150813" y="3451225"/>
          <p14:tracePt t="52221" x="150813" y="3328988"/>
          <p14:tracePt t="52238" x="150813" y="3200400"/>
          <p14:tracePt t="52255" x="150813" y="3065463"/>
          <p14:tracePt t="52272" x="150813" y="2943225"/>
          <p14:tracePt t="52288" x="157163" y="2743200"/>
          <p14:tracePt t="52305" x="165100" y="2651125"/>
          <p14:tracePt t="52321" x="185738" y="2586038"/>
          <p14:tracePt t="52338" x="222250" y="2536825"/>
          <p14:tracePt t="52354" x="257175" y="2479675"/>
          <p14:tracePt t="52372" x="307975" y="2443163"/>
          <p14:tracePt t="52388" x="350838" y="2414588"/>
          <p14:tracePt t="52405" x="407988" y="2400300"/>
          <p14:tracePt t="52421" x="479425" y="2386013"/>
          <p14:tracePt t="52438" x="542925" y="2371725"/>
          <p14:tracePt t="52454" x="636588" y="2357438"/>
          <p14:tracePt t="52472" x="742950" y="2343150"/>
          <p14:tracePt t="52488" x="993775" y="2286000"/>
          <p14:tracePt t="52505" x="1128713" y="2251075"/>
          <p14:tracePt t="52521" x="1157288" y="2251075"/>
          <p14:tracePt t="52539" x="1193800" y="2251075"/>
          <p14:tracePt t="52554" x="1214438" y="2251075"/>
          <p14:tracePt t="52572" x="1243013" y="2251075"/>
          <p14:tracePt t="52587" x="1285875" y="2251075"/>
          <p14:tracePt t="52605" x="1328738" y="2251075"/>
          <p14:tracePt t="52622" x="1385888" y="2251075"/>
          <p14:tracePt t="52638" x="1493838" y="2257425"/>
          <p14:tracePt t="52654" x="1643063" y="2271713"/>
          <p14:tracePt t="52672" x="1822450" y="2308225"/>
          <p14:tracePt t="52687" x="1979613" y="2308225"/>
          <p14:tracePt t="52687" x="2028825" y="2308225"/>
          <p14:tracePt t="52705" x="2171700" y="2308225"/>
          <p14:tracePt t="52721" x="2293938" y="2308225"/>
          <p14:tracePt t="52737" x="2465388" y="2308225"/>
          <p14:tracePt t="52754" x="2708275" y="2308225"/>
          <p14:tracePt t="52771" x="3043238" y="2286000"/>
          <p14:tracePt t="52787" x="3322638" y="2208213"/>
          <p14:tracePt t="52805" x="3536950" y="2136775"/>
          <p14:tracePt t="52820" x="3736975" y="2071688"/>
          <p14:tracePt t="52838" x="3871913" y="2008188"/>
          <p14:tracePt t="52854" x="3986213" y="1965325"/>
          <p14:tracePt t="52871" x="4086225" y="1908175"/>
          <p14:tracePt t="52887" x="4200525" y="1879600"/>
          <p14:tracePt t="52905" x="4257675" y="1851025"/>
          <p14:tracePt t="52921" x="4351338" y="1843088"/>
          <p14:tracePt t="52938" x="4414838" y="1843088"/>
          <p14:tracePt t="52954" x="4471988" y="1843088"/>
          <p14:tracePt t="52970" x="4565650" y="1843088"/>
          <p14:tracePt t="52987" x="4672013" y="1843088"/>
          <p14:tracePt t="53004" x="4843463" y="1843088"/>
          <p14:tracePt t="53020" x="5051425" y="1843088"/>
          <p14:tracePt t="53037" x="5186363" y="1843088"/>
          <p14:tracePt t="53054" x="5272088" y="1857375"/>
          <p14:tracePt t="53071" x="5286375" y="1865313"/>
          <p14:tracePt t="53087" x="5314950" y="1871663"/>
          <p14:tracePt t="53104" x="5357813" y="1879600"/>
          <p14:tracePt t="53121" x="5508625" y="1922463"/>
          <p14:tracePt t="53138" x="5637213" y="1957388"/>
          <p14:tracePt t="53154" x="5765800" y="1971675"/>
          <p14:tracePt t="53170" x="5872163" y="1979613"/>
          <p14:tracePt t="53186" x="5965825" y="1993900"/>
          <p14:tracePt t="53204" x="6015038" y="2008188"/>
          <p14:tracePt t="53220" x="6029325" y="2014538"/>
          <p14:tracePt t="53237" x="6051550" y="2028825"/>
          <p14:tracePt t="53253" x="6072188" y="2043113"/>
          <p14:tracePt t="53270" x="6108700" y="2057400"/>
          <p14:tracePt t="53286" x="6122988" y="2065338"/>
          <p14:tracePt t="53304" x="6143625" y="2079625"/>
          <p14:tracePt t="53320" x="6180138" y="2108200"/>
          <p14:tracePt t="53337" x="6186488" y="2114550"/>
          <p14:tracePt t="53353" x="6215063" y="2128838"/>
          <p14:tracePt t="53401" x="6223000" y="2136775"/>
          <p14:tracePt t="53409" x="6229350" y="2143125"/>
          <p14:tracePt t="53425" x="6257925" y="2165350"/>
          <p14:tracePt t="53427" x="6257925" y="2171700"/>
          <p14:tracePt t="53437" x="6265863" y="2214563"/>
          <p14:tracePt t="53453" x="6272213" y="2236788"/>
          <p14:tracePt t="53470" x="6272213" y="2243138"/>
          <p14:tracePt t="53487" x="6272213" y="2257425"/>
          <p14:tracePt t="53503" x="6272213" y="2293938"/>
          <p14:tracePt t="53519" x="6272213" y="2322513"/>
          <p14:tracePt t="53537" x="6272213" y="2357438"/>
          <p14:tracePt t="53553" x="6272213" y="2371725"/>
          <p14:tracePt t="53569" x="6272213" y="2393950"/>
          <p14:tracePt t="53586" x="6251575" y="2414588"/>
          <p14:tracePt t="53603" x="6237288" y="2428875"/>
          <p14:tracePt t="53620" x="6223000" y="2451100"/>
          <p14:tracePt t="53636" x="6208713" y="2465388"/>
          <p14:tracePt t="53654" x="6194425" y="2479675"/>
          <p14:tracePt t="53669" x="6165850" y="2500313"/>
          <p14:tracePt t="53687" x="6151563" y="2514600"/>
          <p14:tracePt t="53703" x="6122988" y="2543175"/>
          <p14:tracePt t="53720" x="6086475" y="2557463"/>
          <p14:tracePt t="53736" x="6043613" y="2571750"/>
          <p14:tracePt t="53736" x="6029325" y="2571750"/>
          <p14:tracePt t="53753" x="6015038" y="2571750"/>
          <p14:tracePt t="53769" x="6000750" y="2571750"/>
          <p14:tracePt t="53786" x="5957888" y="2565400"/>
          <p14:tracePt t="53802" x="5922963" y="2543175"/>
          <p14:tracePt t="53820" x="5880100" y="2500313"/>
          <p14:tracePt t="53835" x="5872163" y="2486025"/>
          <p14:tracePt t="53853" x="5857875" y="2465388"/>
          <p14:tracePt t="53869" x="5843588" y="2422525"/>
          <p14:tracePt t="53886" x="5837238" y="2386013"/>
          <p14:tracePt t="53903" x="5837238" y="2343150"/>
          <p14:tracePt t="53920" x="5837238" y="2308225"/>
          <p14:tracePt t="53936" x="5837238" y="2271713"/>
          <p14:tracePt t="53936" x="5837238" y="2265363"/>
          <p14:tracePt t="53954" x="5837238" y="2222500"/>
          <p14:tracePt t="53969" x="5837238" y="2208213"/>
          <p14:tracePt t="53986" x="5872163" y="2165350"/>
          <p14:tracePt t="54002" x="5886450" y="2151063"/>
          <p14:tracePt t="54020" x="5929313" y="2128838"/>
          <p14:tracePt t="54035" x="5980113" y="2114550"/>
          <p14:tracePt t="54053" x="6043613" y="2093913"/>
          <p14:tracePt t="54069" x="6100763" y="2093913"/>
          <p14:tracePt t="54086" x="6165850" y="2093913"/>
          <p14:tracePt t="54102" x="6208713" y="2093913"/>
          <p14:tracePt t="54120" x="6229350" y="2093913"/>
          <p14:tracePt t="54161" x="6237288" y="2093913"/>
          <p14:tracePt t="54171" x="6272213" y="2093913"/>
          <p14:tracePt t="54177" x="6308725" y="2128838"/>
          <p14:tracePt t="54186" x="6343650" y="2185988"/>
          <p14:tracePt t="54202" x="6351588" y="2193925"/>
          <p14:tracePt t="54219" x="6351588" y="2214563"/>
          <p14:tracePt t="54235" x="6351588" y="2236788"/>
          <p14:tracePt t="54253" x="6351588" y="2271713"/>
          <p14:tracePt t="54268" x="6329363" y="2314575"/>
          <p14:tracePt t="54286" x="6280150" y="2365375"/>
          <p14:tracePt t="54302" x="6165850" y="2422525"/>
          <p14:tracePt t="54319" x="5965825" y="2493963"/>
          <p14:tracePt t="54335" x="5737225" y="2557463"/>
          <p14:tracePt t="54352" x="5472113" y="2614613"/>
          <p14:tracePt t="54368" x="5043488" y="2628900"/>
          <p14:tracePt t="54386" x="4722813" y="2628900"/>
          <p14:tracePt t="54401" x="4429125" y="2608263"/>
          <p14:tracePt t="54419" x="4122738" y="2579688"/>
          <p14:tracePt t="54435" x="3771900" y="2551113"/>
          <p14:tracePt t="54452" x="3451225" y="2551113"/>
          <p14:tracePt t="54468" x="3143250" y="2551113"/>
          <p14:tracePt t="54486" x="2871788" y="2551113"/>
          <p14:tracePt t="54501" x="2614613" y="2551113"/>
          <p14:tracePt t="54519" x="2408238" y="2551113"/>
          <p14:tracePt t="54535" x="2251075" y="2551113"/>
          <p14:tracePt t="54552" x="2065338" y="2551113"/>
          <p14:tracePt t="54568" x="1636713" y="2551113"/>
          <p14:tracePt t="54586" x="1293813" y="2551113"/>
          <p14:tracePt t="54601" x="1022350" y="2551113"/>
          <p14:tracePt t="54619" x="800100" y="2551113"/>
          <p14:tracePt t="54634" x="579438" y="2551113"/>
          <p14:tracePt t="54652" x="436563" y="2551113"/>
          <p14:tracePt t="54668" x="371475" y="2543175"/>
          <p14:tracePt t="54685" x="342900" y="2536825"/>
          <p14:tracePt t="54702" x="336550" y="2536825"/>
          <p14:tracePt t="54718" x="314325" y="2536825"/>
          <p14:tracePt t="54734" x="271463" y="2536825"/>
          <p14:tracePt t="54752" x="236538" y="2536825"/>
          <p14:tracePt t="54768" x="207963" y="2551113"/>
          <p14:tracePt t="54768" x="185738" y="2551113"/>
          <p14:tracePt t="54785" x="179388" y="2557463"/>
          <p14:tracePt t="54913" x="185738" y="2586038"/>
          <p14:tracePt t="54921" x="193675" y="2593975"/>
          <p14:tracePt t="54934" x="214313" y="2608263"/>
          <p14:tracePt t="54937" x="236538" y="2622550"/>
          <p14:tracePt t="54951" x="257175" y="2628900"/>
          <p14:tracePt t="54967" x="271463" y="2628900"/>
          <p14:tracePt t="54985" x="300038" y="2628900"/>
          <p14:tracePt t="55001" x="314325" y="2628900"/>
          <p14:tracePt t="55017" x="336550" y="2628900"/>
          <p14:tracePt t="55034" x="365125" y="2628900"/>
          <p14:tracePt t="55051" x="407988" y="2628900"/>
          <p14:tracePt t="55067" x="457200" y="2628900"/>
          <p14:tracePt t="55084" x="508000" y="2628900"/>
          <p14:tracePt t="55101" x="628650" y="2608263"/>
          <p14:tracePt t="55122" x="757238" y="2565400"/>
          <p14:tracePt t="55134" x="1014413" y="2522538"/>
          <p14:tracePt t="55151" x="1457325" y="2414588"/>
          <p14:tracePt t="55167" x="2628900" y="2293938"/>
          <p14:tracePt t="55185" x="3579813" y="2157413"/>
          <p14:tracePt t="55200" x="4600575" y="2136775"/>
          <p14:tracePt t="55218" x="4886325" y="2136775"/>
          <p14:tracePt t="55234" x="5000625" y="2136775"/>
          <p14:tracePt t="55250" x="5051425" y="2136775"/>
          <p14:tracePt t="55267" x="5072063" y="2136775"/>
          <p14:tracePt t="55284" x="5172075" y="2136775"/>
          <p14:tracePt t="55300" x="5394325" y="2136775"/>
          <p14:tracePt t="55317" x="5715000" y="2136775"/>
          <p14:tracePt t="55334" x="6022975" y="2136775"/>
          <p14:tracePt t="55350" x="6265863" y="2136775"/>
          <p14:tracePt t="55367" x="6400800" y="2136775"/>
          <p14:tracePt t="55383" x="6443663" y="2136775"/>
          <p14:tracePt t="55400" x="6465888" y="2136775"/>
          <p14:tracePt t="55441" x="6472238" y="2136775"/>
          <p14:tracePt t="55450" x="6480175" y="2136775"/>
          <p14:tracePt t="55457" x="6508750" y="2136775"/>
          <p14:tracePt t="55468" x="6523038" y="2143125"/>
          <p14:tracePt t="55483" x="6523038" y="2185988"/>
          <p14:tracePt t="55500" x="6523038" y="2228850"/>
          <p14:tracePt t="55517" x="6523038" y="2271713"/>
          <p14:tracePt t="55533" x="6500813" y="2293938"/>
          <p14:tracePt t="55550" x="6451600" y="2322513"/>
          <p14:tracePt t="55567" x="6386513" y="2343150"/>
          <p14:tracePt t="55583" x="6286500" y="2379663"/>
          <p14:tracePt t="55600" x="6165850" y="2386013"/>
          <p14:tracePt t="55617" x="5994400" y="2436813"/>
          <p14:tracePt t="55634" x="5951538" y="2443163"/>
          <p14:tracePt t="55650" x="5937250" y="2451100"/>
          <p14:tracePt t="55667" x="5908675" y="2451100"/>
          <p14:tracePt t="55683" x="5894388" y="2471738"/>
          <p14:tracePt t="55700" x="5865813" y="2471738"/>
          <p14:tracePt t="55716" x="5857875" y="2471738"/>
          <p14:tracePt t="55734" x="5837238" y="2471738"/>
          <p14:tracePt t="55750" x="5829300" y="2471738"/>
          <p14:tracePt t="55767" x="5822950" y="2471738"/>
          <p14:tracePt t="55783" x="5808663" y="2479675"/>
          <p14:tracePt t="55800" x="5772150" y="2479675"/>
          <p14:tracePt t="55816" x="5743575" y="2486025"/>
          <p14:tracePt t="55834" x="5737225" y="2493963"/>
          <p14:tracePt t="56170" x="5708650" y="2493963"/>
          <p14:tracePt t="56177" x="5694363" y="2508250"/>
          <p14:tracePt t="56185" x="5629275" y="2522538"/>
          <p14:tracePt t="56200" x="5600700" y="2528888"/>
          <p14:tracePt t="56215" x="5557838" y="2528888"/>
          <p14:tracePt t="56215" x="5551488" y="2536825"/>
          <p14:tracePt t="56233" x="5543550" y="2536825"/>
          <p14:tracePt t="56281" x="5537200" y="2536825"/>
          <p14:tracePt t="56298" x="5529263" y="2536825"/>
          <p14:tracePt t="56433" x="5522913" y="2536825"/>
          <p14:tracePt t="56441" x="5522913" y="2528888"/>
          <p14:tracePt t="56450" x="5522913" y="2514600"/>
          <p14:tracePt t="56450" x="5522913" y="2486025"/>
          <p14:tracePt t="56458" x="5522913" y="2465388"/>
          <p14:tracePt t="56465" x="5543550" y="2408238"/>
          <p14:tracePt t="56482" x="5557838" y="2371725"/>
          <p14:tracePt t="56499" x="5557838" y="2365375"/>
          <p14:tracePt t="56515" x="5565775" y="2351088"/>
          <p14:tracePt t="56585" x="5565775" y="2343150"/>
          <p14:tracePt t="56590" x="5572125" y="2328863"/>
          <p14:tracePt t="56609" x="5580063" y="2328863"/>
          <p14:tracePt t="56622" x="5586413" y="2322513"/>
          <p14:tracePt t="56633" x="5600700" y="2308225"/>
          <p14:tracePt t="56649" x="5608638" y="2308225"/>
          <p14:tracePt t="56655" x="5614988" y="2308225"/>
          <p14:tracePt t="56665" x="5622925" y="2308225"/>
          <p14:tracePt t="56681" x="5643563" y="2308225"/>
          <p14:tracePt t="56699" x="5651500" y="2308225"/>
          <p14:tracePt t="56715" x="5665788" y="2308225"/>
          <p14:tracePt t="56733" x="5686425" y="2308225"/>
          <p14:tracePt t="56748" x="5700713" y="2308225"/>
          <p14:tracePt t="56765" x="5708650" y="2308225"/>
          <p14:tracePt t="56781" x="5722938" y="2308225"/>
          <p14:tracePt t="56825" x="5729288" y="2308225"/>
          <p14:tracePt t="56881" x="5737225" y="2308225"/>
          <p14:tracePt t="57049" x="5737225" y="2314575"/>
          <p14:tracePt t="57185" x="5722938" y="2322513"/>
          <p14:tracePt t="57193" x="5722938" y="2328863"/>
          <p14:tracePt t="57201" x="5722938" y="2336800"/>
          <p14:tracePt t="57211" x="5722938" y="2343150"/>
          <p14:tracePt t="57218" x="5722938" y="2351088"/>
          <p14:tracePt t="57231" x="5743575" y="2386013"/>
          <p14:tracePt t="57247" x="5772150" y="2393950"/>
          <p14:tracePt t="57264" x="5808663" y="2422525"/>
          <p14:tracePt t="57282" x="5851525" y="2428875"/>
          <p14:tracePt t="57298" x="5894388" y="2436813"/>
          <p14:tracePt t="57314" x="5943600" y="2443163"/>
          <p14:tracePt t="57331" x="5965825" y="2465388"/>
          <p14:tracePt t="57347" x="5980113" y="2465388"/>
          <p14:tracePt t="57364" x="5994400" y="2465388"/>
          <p14:tracePt t="57381" x="6029325" y="2465388"/>
          <p14:tracePt t="57397" x="6057900" y="2465388"/>
          <p14:tracePt t="57414" x="6108700" y="2457450"/>
          <p14:tracePt t="57430" x="6151563" y="2451100"/>
          <p14:tracePt t="57448" x="6194425" y="2443163"/>
          <p14:tracePt t="57464" x="6223000" y="2414588"/>
          <p14:tracePt t="57530" x="6229350" y="2408238"/>
          <p14:tracePt t="57537" x="6229350" y="2393950"/>
          <p14:tracePt t="57545" x="6229350" y="2379663"/>
          <p14:tracePt t="57547" x="6229350" y="2357438"/>
          <p14:tracePt t="57564" x="6229350" y="2308225"/>
          <p14:tracePt t="57581" x="6194425" y="2251075"/>
          <p14:tracePt t="57597" x="6186488" y="2236788"/>
          <p14:tracePt t="57641" x="6180138" y="2228850"/>
          <p14:tracePt t="57646" x="6172200" y="2214563"/>
          <p14:tracePt t="57650" x="6165850" y="2208213"/>
          <p14:tracePt t="57663" x="6157913" y="2200275"/>
          <p14:tracePt t="57663" x="6151563" y="2200275"/>
          <p14:tracePt t="57698" x="6137275" y="2200275"/>
          <p14:tracePt t="57698" x="6122988" y="2200275"/>
          <p14:tracePt t="57714" x="6086475" y="2200275"/>
          <p14:tracePt t="57730" x="6080125" y="2200275"/>
          <p14:tracePt t="57769" x="6072188" y="2200275"/>
          <p14:tracePt t="57774" x="6051550" y="2208213"/>
          <p14:tracePt t="57780" x="6029325" y="2222500"/>
          <p14:tracePt t="57797" x="6022975" y="2236788"/>
          <p14:tracePt t="57814" x="6022975" y="2251075"/>
          <p14:tracePt t="57830" x="6022975" y="2286000"/>
          <p14:tracePt t="57847" x="6022975" y="2293938"/>
          <p14:tracePt t="57863" x="6022975" y="2314575"/>
          <p14:tracePt t="57880" x="6037263" y="2343150"/>
          <p14:tracePt t="57880" x="6051550" y="2357438"/>
          <p14:tracePt t="57897" x="6072188" y="2365375"/>
          <p14:tracePt t="57914" x="6108700" y="2386013"/>
          <p14:tracePt t="57930" x="6137275" y="2393950"/>
          <p14:tracePt t="57947" x="6180138" y="2422525"/>
          <p14:tracePt t="57963" x="6208713" y="2428875"/>
          <p14:tracePt t="57980" x="6215063" y="2428875"/>
          <p14:tracePt t="57996" x="6223000" y="2428875"/>
          <p14:tracePt t="58013" x="6243638" y="2428875"/>
          <p14:tracePt t="58031" x="6251575" y="2428875"/>
          <p14:tracePt t="58047" x="6257925" y="2428875"/>
          <p14:tracePt t="58097" x="6272213" y="2428875"/>
          <p14:tracePt t="58105" x="6272213" y="2422525"/>
          <p14:tracePt t="58108" x="6272213" y="2414588"/>
          <p14:tracePt t="58129" x="6272213" y="2393950"/>
          <p14:tracePt t="58161" x="6272213" y="2386013"/>
          <p14:tracePt t="58177" x="6265863" y="2386013"/>
          <p14:tracePt t="58185" x="6257925" y="2386013"/>
          <p14:tracePt t="58193" x="6251575" y="2386013"/>
          <p14:tracePt t="58207" x="6237288" y="2371725"/>
          <p14:tracePt t="58213" x="6215063" y="2371725"/>
          <p14:tracePt t="58229" x="6208713" y="2371725"/>
          <p14:tracePt t="58264" x="6200775" y="2371725"/>
          <p14:tracePt t="58281" x="6186488" y="2371725"/>
          <p14:tracePt t="58281" x="6180138" y="2371725"/>
          <p14:tracePt t="58297" x="6172200" y="2371725"/>
          <p14:tracePt t="58312" x="6157913" y="2386013"/>
          <p14:tracePt t="58329" x="6151563" y="2393950"/>
          <p14:tracePt t="60129" x="6143625" y="2393950"/>
          <p14:tracePt t="60143" x="6129338" y="2400300"/>
          <p14:tracePt t="60145" x="6080125" y="2400300"/>
          <p14:tracePt t="60161" x="6043613" y="2422525"/>
          <p14:tracePt t="60177" x="5972175" y="2422525"/>
          <p14:tracePt t="60194" x="5943600" y="2428875"/>
          <p14:tracePt t="60210" x="5894388" y="2436813"/>
          <p14:tracePt t="60227" x="5857875" y="2436813"/>
          <p14:tracePt t="60243" x="5829300" y="2443163"/>
          <p14:tracePt t="60260" x="5786438" y="2457450"/>
          <p14:tracePt t="60276" x="5751513" y="2471738"/>
          <p14:tracePt t="60294" x="5729288" y="2479675"/>
          <p14:tracePt t="60310" x="5708650" y="2479675"/>
          <p14:tracePt t="60327" x="5680075" y="2486025"/>
          <p14:tracePt t="60343" x="5657850" y="2500313"/>
          <p14:tracePt t="60378" x="5651500" y="2508250"/>
          <p14:tracePt t="60393" x="5643563" y="2508250"/>
          <p14:tracePt t="60394" x="5622925" y="2514600"/>
          <p14:tracePt t="60410" x="5580063" y="2536825"/>
          <p14:tracePt t="60428" x="5551488" y="2551113"/>
          <p14:tracePt t="60444" x="5494338" y="2565400"/>
          <p14:tracePt t="60460" x="5408613" y="2608263"/>
          <p14:tracePt t="60476" x="5343525" y="2643188"/>
          <p14:tracePt t="60494" x="5286375" y="2671763"/>
          <p14:tracePt t="60510" x="5214938" y="2700338"/>
          <p14:tracePt t="60526" x="5165725" y="2708275"/>
          <p14:tracePt t="60543" x="5157788" y="2714625"/>
          <p14:tracePt t="60560" x="5151438" y="2714625"/>
          <p14:tracePt t="60592" x="5137150" y="2728913"/>
          <p14:tracePt t="60593" x="5129213" y="2728913"/>
          <p14:tracePt t="60610" x="5114925" y="2743200"/>
          <p14:tracePt t="60657" x="5094288" y="2751138"/>
          <p14:tracePt t="60674" x="5086350" y="2751138"/>
          <p14:tracePt t="60689" x="5080000" y="2751138"/>
          <p14:tracePt t="60698" x="5072063" y="2757488"/>
          <p14:tracePt t="60713" x="5065713" y="2757488"/>
          <p14:tracePt t="60754" x="5051425" y="2757488"/>
          <p14:tracePt t="61681" x="5043488" y="2757488"/>
          <p14:tracePt t="61690" x="5037138" y="2757488"/>
          <p14:tracePt t="61700" x="5014913" y="2757488"/>
          <p14:tracePt t="61708" x="4986338" y="2771775"/>
          <p14:tracePt t="61725" x="4972050" y="2771775"/>
          <p14:tracePt t="61741" x="4965700" y="2771775"/>
          <p14:tracePt t="61757" x="4951413" y="2771775"/>
          <p14:tracePt t="61775" x="4908550" y="2779713"/>
          <p14:tracePt t="61791" x="4886325" y="2794000"/>
          <p14:tracePt t="61808" x="4865688" y="2800350"/>
          <p14:tracePt t="61824" x="4765675" y="2836863"/>
          <p14:tracePt t="61841" x="4572000" y="2886075"/>
          <p14:tracePt t="61858" x="4186238" y="2994025"/>
          <p14:tracePt t="61875" x="3522663" y="3200400"/>
          <p14:tracePt t="61891" x="2914650" y="3394075"/>
          <p14:tracePt t="61909" x="2328863" y="3629025"/>
          <p14:tracePt t="61925" x="1857375" y="3800475"/>
          <p14:tracePt t="61942" x="1593850" y="3886200"/>
          <p14:tracePt t="61958" x="1428750" y="3965575"/>
          <p14:tracePt t="61975" x="1336675" y="4022725"/>
          <p14:tracePt t="61991" x="1322388" y="4029075"/>
          <p14:tracePt t="62007" x="1308100" y="4037013"/>
          <p14:tracePt t="62024" x="1308100" y="4043363"/>
          <p14:tracePt t="62065" x="1308100" y="4051300"/>
          <p14:tracePt t="62097" x="1308100" y="4057650"/>
          <p14:tracePt t="62105" x="1308100" y="4071938"/>
          <p14:tracePt t="62121" x="1308100" y="4079875"/>
          <p14:tracePt t="62129" x="1314450" y="4086225"/>
          <p14:tracePt t="62145" x="1322388" y="4086225"/>
          <p14:tracePt t="62153" x="1328738" y="4094163"/>
          <p14:tracePt t="62167" x="1343025" y="4094163"/>
          <p14:tracePt t="62174" x="1357313" y="4094163"/>
          <p14:tracePt t="62191" x="1408113" y="4094163"/>
          <p14:tracePt t="62208" x="1457325" y="4094163"/>
          <p14:tracePt t="62224" x="1528763" y="4094163"/>
          <p14:tracePt t="62242" x="1571625" y="4094163"/>
          <p14:tracePt t="62258" x="1585913" y="4094163"/>
          <p14:tracePt t="62275" x="1600200" y="4094163"/>
          <p14:tracePt t="62291" x="1643063" y="4094163"/>
          <p14:tracePt t="62308" x="1708150" y="4108450"/>
          <p14:tracePt t="62324" x="1771650" y="4137025"/>
          <p14:tracePt t="62341" x="1836738" y="4143375"/>
          <p14:tracePt t="62357" x="1865313" y="4157663"/>
          <p14:tracePt t="62375" x="1893888" y="4171950"/>
          <p14:tracePt t="62390" x="1922463" y="4171950"/>
          <p14:tracePt t="62407" x="1936750" y="4171950"/>
          <p14:tracePt t="62423" x="2065338" y="4171950"/>
          <p14:tracePt t="62423" x="2171700" y="4171950"/>
          <p14:tracePt t="62441" x="2386013" y="4094163"/>
          <p14:tracePt t="62458" x="2586038" y="3971925"/>
          <p14:tracePt t="62474" x="2728913" y="3871913"/>
          <p14:tracePt t="62490" x="2836863" y="3771900"/>
          <p14:tracePt t="62507" x="2908300" y="3671888"/>
          <p14:tracePt t="62523" x="2965450" y="3536950"/>
          <p14:tracePt t="62541" x="3000375" y="3408363"/>
          <p14:tracePt t="62557" x="3022600" y="3265488"/>
          <p14:tracePt t="62574" x="3065463" y="3065463"/>
          <p14:tracePt t="62590" x="3114675" y="2922588"/>
          <p14:tracePt t="62607" x="3151188" y="2771775"/>
          <p14:tracePt t="62624" x="3171825" y="2693988"/>
          <p14:tracePt t="62624" x="3171825" y="2665413"/>
          <p14:tracePt t="62642" x="3171825" y="2651125"/>
          <p14:tracePt t="62656" x="3171825" y="2551113"/>
          <p14:tracePt t="62674" x="3171825" y="2465388"/>
          <p14:tracePt t="62689" x="3151188" y="2393950"/>
          <p14:tracePt t="62706" x="3122613" y="2322513"/>
          <p14:tracePt t="62723" x="3079750" y="2265363"/>
          <p14:tracePt t="62740" x="3051175" y="2228850"/>
          <p14:tracePt t="62757" x="3036888" y="2214563"/>
          <p14:tracePt t="62773" x="2986088" y="2185988"/>
          <p14:tracePt t="62790" x="2951163" y="2157413"/>
          <p14:tracePt t="62807" x="2936875" y="2157413"/>
          <p14:tracePt t="62823" x="2928938" y="2151063"/>
          <p14:tracePt t="62840" x="2900363" y="2151063"/>
          <p14:tracePt t="62856" x="2857500" y="2151063"/>
          <p14:tracePt t="62874" x="2822575" y="2151063"/>
          <p14:tracePt t="62890" x="2779713" y="2151063"/>
          <p14:tracePt t="62907" x="2751138" y="2151063"/>
          <p14:tracePt t="62923" x="2736850" y="2151063"/>
          <p14:tracePt t="62940" x="2693988" y="2151063"/>
          <p14:tracePt t="62956" x="2622550" y="2171700"/>
          <p14:tracePt t="62973" x="2543175" y="2200275"/>
          <p14:tracePt t="62990" x="2493963" y="2228850"/>
          <p14:tracePt t="63007" x="2436813" y="2271713"/>
          <p14:tracePt t="63022" x="2414588" y="2286000"/>
          <p14:tracePt t="63039" x="2357438" y="2328863"/>
          <p14:tracePt t="63056" x="2265363" y="2422525"/>
          <p14:tracePt t="63073" x="2157413" y="2536825"/>
          <p14:tracePt t="63089" x="2057400" y="2657475"/>
          <p14:tracePt t="63106" x="1936750" y="2843213"/>
          <p14:tracePt t="63124" x="1857375" y="2994025"/>
          <p14:tracePt t="63139" x="1779588" y="3165475"/>
          <p14:tracePt t="63157" x="1728788" y="3328988"/>
          <p14:tracePt t="63172" x="1693863" y="3508375"/>
          <p14:tracePt t="63189" x="1679575" y="3614738"/>
          <p14:tracePt t="63205" x="1671638" y="3757613"/>
          <p14:tracePt t="63223" x="1671638" y="3929063"/>
          <p14:tracePt t="63239" x="1671638" y="4071938"/>
          <p14:tracePt t="63256" x="1679575" y="4151313"/>
          <p14:tracePt t="63273" x="1708150" y="4237038"/>
          <p14:tracePt t="63290" x="1728788" y="4279900"/>
          <p14:tracePt t="63305" x="1751013" y="4314825"/>
          <p14:tracePt t="63323" x="1793875" y="4365625"/>
          <p14:tracePt t="63339" x="1828800" y="4408488"/>
          <p14:tracePt t="63356" x="1879600" y="4457700"/>
          <p14:tracePt t="63372" x="1951038" y="4537075"/>
          <p14:tracePt t="63389" x="2014538" y="4579938"/>
          <p14:tracePt t="63405" x="2071688" y="4629150"/>
          <p14:tracePt t="63422" x="2093913" y="4657725"/>
          <p14:tracePt t="63439" x="2114550" y="4665663"/>
          <p14:tracePt t="63456" x="2143125" y="4665663"/>
          <p14:tracePt t="63472" x="2165350" y="4672013"/>
          <p14:tracePt t="63489" x="2185988" y="4672013"/>
          <p14:tracePt t="63505" x="2222500" y="4672013"/>
          <p14:tracePt t="63522" x="2265363" y="4672013"/>
          <p14:tracePt t="63538" x="2286000" y="4672013"/>
          <p14:tracePt t="63557" x="2336800" y="4651375"/>
          <p14:tracePt t="63571" x="2365375" y="4614863"/>
          <p14:tracePt t="63588" x="2393950" y="4594225"/>
          <p14:tracePt t="63605" x="2428875" y="4557713"/>
          <p14:tracePt t="63623" x="2471738" y="4508500"/>
          <p14:tracePt t="63639" x="2514600" y="4457700"/>
          <p14:tracePt t="63656" x="2551113" y="4414838"/>
          <p14:tracePt t="63672" x="2600325" y="4365625"/>
          <p14:tracePt t="63672" x="2614613" y="4337050"/>
          <p14:tracePt t="63690" x="2708275" y="4251325"/>
          <p14:tracePt t="63706" x="2814638" y="4151313"/>
          <p14:tracePt t="63723" x="2951163" y="4065588"/>
          <p14:tracePt t="63738" x="3028950" y="3986213"/>
          <p14:tracePt t="63755" x="3071813" y="3914775"/>
          <p14:tracePt t="63771" x="3114675" y="3822700"/>
          <p14:tracePt t="63788" x="3165475" y="3708400"/>
          <p14:tracePt t="63806" x="3179763" y="3622675"/>
          <p14:tracePt t="63822" x="3214688" y="3508375"/>
          <p14:tracePt t="63838" x="3214688" y="3400425"/>
          <p14:tracePt t="63855" x="3214688" y="3265488"/>
          <p14:tracePt t="63871" x="3214688" y="3108325"/>
          <p14:tracePt t="63888" x="3214688" y="2865438"/>
          <p14:tracePt t="63905" x="3157538" y="2700338"/>
          <p14:tracePt t="63922" x="3108325" y="2536825"/>
          <p14:tracePt t="63938" x="3065463" y="2436813"/>
          <p14:tracePt t="63956" x="2994025" y="2343150"/>
          <p14:tracePt t="63972" x="2971800" y="2308225"/>
          <p14:tracePt t="63989" x="2936875" y="2271713"/>
          <p14:tracePt t="64005" x="2914650" y="2251075"/>
          <p14:tracePt t="64022" x="2879725" y="2214563"/>
          <p14:tracePt t="64038" x="2843213" y="2185988"/>
          <p14:tracePt t="64055" x="2814638" y="2171700"/>
          <p14:tracePt t="64071" x="2794000" y="2151063"/>
          <p14:tracePt t="64121" x="2786063" y="2151063"/>
          <p14:tracePt t="64129" x="2779713" y="2151063"/>
          <p14:tracePt t="64137" x="2751138" y="2151063"/>
          <p14:tracePt t="64145" x="2708275" y="2151063"/>
          <p14:tracePt t="64155" x="2671763" y="2171700"/>
          <p14:tracePt t="64171" x="2622550" y="2208213"/>
          <p14:tracePt t="64188" x="2586038" y="2251075"/>
          <p14:tracePt t="64204" x="2557463" y="2314575"/>
          <p14:tracePt t="64222" x="2528888" y="2371725"/>
          <p14:tracePt t="64237" x="2500313" y="2471738"/>
          <p14:tracePt t="64255" x="2451100" y="2622550"/>
          <p14:tracePt t="64271" x="2414588" y="2765425"/>
          <p14:tracePt t="64288" x="2371725" y="2908300"/>
          <p14:tracePt t="64288" x="2351088" y="2971800"/>
          <p14:tracePt t="64305" x="2328863" y="3036888"/>
          <p14:tracePt t="64322" x="2322513" y="3086100"/>
          <p14:tracePt t="64337" x="2314575" y="3157538"/>
          <p14:tracePt t="64354" x="2300288" y="3265488"/>
          <p14:tracePt t="64371" x="2300288" y="3343275"/>
          <p14:tracePt t="64387" x="2300288" y="3451225"/>
          <p14:tracePt t="64404" x="2300288" y="3529013"/>
          <p14:tracePt t="64421" x="2300288" y="3571875"/>
          <p14:tracePt t="64437" x="2300288" y="3657600"/>
          <p14:tracePt t="64454" x="2300288" y="3736975"/>
          <p14:tracePt t="64470" x="2300288" y="3843338"/>
          <p14:tracePt t="64488" x="2300288" y="3979863"/>
          <p14:tracePt t="64504" x="2300288" y="4122738"/>
          <p14:tracePt t="64504" x="2300288" y="4194175"/>
          <p14:tracePt t="64522" x="2300288" y="4271963"/>
          <p14:tracePt t="64537" x="2300288" y="4357688"/>
          <p14:tracePt t="64554" x="2300288" y="4400550"/>
          <p14:tracePt t="64570" x="2300288" y="4457700"/>
          <p14:tracePt t="64587" x="2300288" y="4500563"/>
          <p14:tracePt t="64604" x="2300288" y="4557713"/>
          <p14:tracePt t="64621" x="2328863" y="4600575"/>
          <p14:tracePt t="64637" x="2351088" y="4657725"/>
          <p14:tracePt t="64654" x="2379663" y="4694238"/>
          <p14:tracePt t="64670" x="2386013" y="4700588"/>
          <p14:tracePt t="64687" x="2393950" y="4708525"/>
          <p14:tracePt t="64704" x="2414588" y="4708525"/>
          <p14:tracePt t="64721" x="2465388" y="4708525"/>
          <p14:tracePt t="64737" x="2500313" y="4708525"/>
          <p14:tracePt t="64754" x="2543175" y="4672013"/>
          <p14:tracePt t="64770" x="2579688" y="4622800"/>
          <p14:tracePt t="64787" x="2600325" y="4579938"/>
          <p14:tracePt t="64803" x="2651125" y="4494213"/>
          <p14:tracePt t="64820" x="2693988" y="4422775"/>
          <p14:tracePt t="64836" x="2700338" y="4343400"/>
          <p14:tracePt t="64853" x="2714625" y="4251325"/>
          <p14:tracePt t="64869" x="2751138" y="4094163"/>
          <p14:tracePt t="64886" x="2751138" y="3908425"/>
          <p14:tracePt t="64903" x="2751138" y="3686175"/>
          <p14:tracePt t="64903" x="2751138" y="3579813"/>
          <p14:tracePt t="64922" x="2751138" y="3322638"/>
          <p14:tracePt t="64937" x="2751138" y="3114675"/>
          <p14:tracePt t="64954" x="2751138" y="2943225"/>
          <p14:tracePt t="64970" x="2751138" y="2771775"/>
          <p14:tracePt t="64987" x="2743200" y="2565400"/>
          <p14:tracePt t="65003" x="2708275" y="2386013"/>
          <p14:tracePt t="65020" x="2657475" y="2236788"/>
          <p14:tracePt t="65036" x="2608263" y="2136775"/>
          <p14:tracePt t="65054" x="2565400" y="2051050"/>
          <p14:tracePt t="65069" x="2536825" y="1993900"/>
          <p14:tracePt t="65086" x="2500313" y="1957388"/>
          <p14:tracePt t="65103" x="2408238" y="1879600"/>
          <p14:tracePt t="65123" x="2351088" y="1836738"/>
          <p14:tracePt t="65137" x="2271713" y="1814513"/>
          <p14:tracePt t="65154" x="2214563" y="1814513"/>
          <p14:tracePt t="65171" x="2185988" y="1814513"/>
          <p14:tracePt t="65187" x="2136775" y="1822450"/>
          <p14:tracePt t="65204" x="2093913" y="1851025"/>
          <p14:tracePt t="65220" x="2036763" y="1879600"/>
          <p14:tracePt t="65237" x="1985963" y="1914525"/>
          <p14:tracePt t="65253" x="1971675" y="1928813"/>
          <p14:tracePt t="65270" x="1965325" y="1936750"/>
          <p14:tracePt t="65286" x="1957388" y="1943100"/>
          <p14:tracePt t="65303" x="1943100" y="1957388"/>
          <p14:tracePt t="65319" x="1943100" y="1971675"/>
          <p14:tracePt t="65336" x="1943100" y="2000250"/>
          <p14:tracePt t="65352" x="1943100" y="2022475"/>
          <p14:tracePt t="65370" x="1943100" y="2057400"/>
          <p14:tracePt t="65386" x="1943100" y="2093913"/>
          <p14:tracePt t="65403" x="1943100" y="2151063"/>
          <p14:tracePt t="65419" x="1943100" y="2214563"/>
          <p14:tracePt t="65436" x="1943100" y="2293938"/>
          <p14:tracePt t="65452" x="1943100" y="2371725"/>
          <p14:tracePt t="65469" x="1943100" y="2422525"/>
          <p14:tracePt t="65485" x="1914525" y="2493963"/>
          <p14:tracePt t="65502" x="1908175" y="2528888"/>
          <p14:tracePt t="65519" x="1885950" y="2565400"/>
          <p14:tracePt t="65536" x="1851025" y="2657475"/>
          <p14:tracePt t="65552" x="1757363" y="2765425"/>
          <p14:tracePt t="65569" x="1665288" y="2843213"/>
          <p14:tracePt t="65585" x="1579563" y="2886075"/>
          <p14:tracePt t="65603" x="1500188" y="2908300"/>
          <p14:tracePt t="65620" x="1428750" y="2936875"/>
          <p14:tracePt t="65636" x="1336675" y="2943225"/>
          <p14:tracePt t="65652" x="1243013" y="2979738"/>
          <p14:tracePt t="65670" x="1143000" y="3014663"/>
          <p14:tracePt t="65686" x="1042988" y="3043238"/>
          <p14:tracePt t="65703" x="965200" y="3065463"/>
          <p14:tracePt t="65719" x="850900" y="3100388"/>
          <p14:tracePt t="65735" x="793750" y="3108325"/>
          <p14:tracePt t="65751" x="757238" y="3122613"/>
          <p14:tracePt t="65770" x="714375" y="3122613"/>
          <p14:tracePt t="65786" x="650875" y="3122613"/>
          <p14:tracePt t="65803" x="593725" y="3122613"/>
          <p14:tracePt t="65819" x="550863" y="3122613"/>
          <p14:tracePt t="65836" x="508000" y="3122613"/>
          <p14:tracePt t="65852" x="457200" y="3114675"/>
          <p14:tracePt t="65869" x="414338" y="3079750"/>
          <p14:tracePt t="65885" x="342900" y="3043238"/>
          <p14:tracePt t="65902" x="307975" y="3022600"/>
          <p14:tracePt t="65918" x="271463" y="2994025"/>
          <p14:tracePt t="65936" x="265113" y="2971800"/>
          <p14:tracePt t="65952" x="257175" y="2908300"/>
          <p14:tracePt t="65952" x="257175" y="2857500"/>
          <p14:tracePt t="65970" x="257175" y="2728913"/>
          <p14:tracePt t="65985" x="257175" y="2628900"/>
          <p14:tracePt t="66002" x="285750" y="2543175"/>
          <p14:tracePt t="66018" x="328613" y="2465388"/>
          <p14:tracePt t="66036" x="379413" y="2414588"/>
          <p14:tracePt t="66052" x="428625" y="2386013"/>
          <p14:tracePt t="66069" x="471488" y="2365375"/>
          <p14:tracePt t="66085" x="528638" y="2357438"/>
          <p14:tracePt t="66102" x="571500" y="2343150"/>
          <p14:tracePt t="66119" x="636588" y="2328863"/>
          <p14:tracePt t="66135" x="693738" y="2322513"/>
          <p14:tracePt t="66151" x="765175" y="2314575"/>
          <p14:tracePt t="66151" x="800100" y="2314575"/>
          <p14:tracePt t="66169" x="842963" y="2293938"/>
          <p14:tracePt t="66185" x="879475" y="2293938"/>
          <p14:tracePt t="66201" x="922338" y="2293938"/>
          <p14:tracePt t="66217" x="957263" y="2293938"/>
          <p14:tracePt t="66236" x="1000125" y="2293938"/>
          <p14:tracePt t="66251" x="1014413" y="2293938"/>
          <p14:tracePt t="66269" x="1036638" y="2293938"/>
          <p14:tracePt t="66284" x="1057275" y="2293938"/>
          <p14:tracePt t="66302" x="1085850" y="2286000"/>
          <p14:tracePt t="66318" x="1114425" y="2286000"/>
          <p14:tracePt t="66336" x="1143000" y="2286000"/>
          <p14:tracePt t="66351" x="1171575" y="2279650"/>
          <p14:tracePt t="66368" x="1208088" y="2279650"/>
          <p14:tracePt t="66384" x="1243013" y="2279650"/>
          <p14:tracePt t="66402" x="1279525" y="2279650"/>
          <p14:tracePt t="66418" x="1293813" y="2271713"/>
          <p14:tracePt t="66435" x="1314450" y="2271713"/>
          <p14:tracePt t="66451" x="1336675" y="2271713"/>
          <p14:tracePt t="66468" x="1371600" y="2251075"/>
          <p14:tracePt t="66484" x="1379538" y="2243138"/>
          <p14:tracePt t="66502" x="1408113" y="2236788"/>
          <p14:tracePt t="66518" x="1414463" y="2228850"/>
          <p14:tracePt t="66553" x="1428750" y="2214563"/>
          <p14:tracePt t="66585" x="1436688" y="2214563"/>
          <p14:tracePt t="66594" x="1443038" y="2208213"/>
          <p14:tracePt t="66601" x="1450975" y="2193925"/>
          <p14:tracePt t="66601" x="1457325" y="2185988"/>
          <p14:tracePt t="66681" x="1471613" y="2171700"/>
          <p14:tracePt t="67265" x="1457325" y="2171700"/>
          <p14:tracePt t="67273" x="1428750" y="2171700"/>
          <p14:tracePt t="67281" x="1400175" y="2171700"/>
          <p14:tracePt t="67285" x="1365250" y="2171700"/>
          <p14:tracePt t="67300" x="1343025" y="2185988"/>
          <p14:tracePt t="67317" x="1322388" y="2185988"/>
          <p14:tracePt t="67333" x="1300163" y="2185988"/>
          <p14:tracePt t="67350" x="1279525" y="2185988"/>
          <p14:tracePt t="67367" x="1250950" y="2185988"/>
          <p14:tracePt t="67383" x="1222375" y="2185988"/>
          <p14:tracePt t="67400" x="1185863" y="2185988"/>
          <p14:tracePt t="67400" x="1165225" y="2185988"/>
          <p14:tracePt t="67417" x="1143000" y="2185988"/>
          <p14:tracePt t="67434" x="1108075" y="2185988"/>
          <p14:tracePt t="67450" x="1079500" y="2185988"/>
          <p14:tracePt t="67466" x="1042988" y="2185988"/>
          <p14:tracePt t="67484" x="1028700" y="2185988"/>
          <p14:tracePt t="67499" x="1008063" y="2193925"/>
          <p14:tracePt t="67517" x="993775" y="2193925"/>
          <p14:tracePt t="67533" x="971550" y="2193925"/>
          <p14:tracePt t="67550" x="950913" y="2208213"/>
          <p14:tracePt t="67593" x="942975" y="2208213"/>
          <p14:tracePt t="67601" x="922338" y="2208213"/>
          <p14:tracePt t="67609" x="900113" y="2208213"/>
          <p14:tracePt t="67617" x="885825" y="2208213"/>
          <p14:tracePt t="67632" x="871538" y="2208213"/>
          <p14:tracePt t="67650" x="850900" y="2208213"/>
          <p14:tracePt t="67665" x="836613" y="2208213"/>
          <p14:tracePt t="67683" x="828675" y="2208213"/>
          <p14:tracePt t="67699" x="814388" y="2208213"/>
          <p14:tracePt t="67716" x="800100" y="2208213"/>
          <p14:tracePt t="67733" x="771525" y="2208213"/>
          <p14:tracePt t="67750" x="757238" y="2208213"/>
          <p14:tracePt t="67766" x="736600" y="2208213"/>
          <p14:tracePt t="67783" x="722313" y="2208213"/>
          <p14:tracePt t="67799" x="714375" y="2208213"/>
          <p14:tracePt t="67841" x="700088" y="2208213"/>
          <p14:tracePt t="67857" x="693738" y="2208213"/>
          <p14:tracePt t="68073" x="714375" y="2208213"/>
          <p14:tracePt t="68081" x="722313" y="2200275"/>
          <p14:tracePt t="68089" x="742950" y="2200275"/>
          <p14:tracePt t="68097" x="757238" y="2193925"/>
          <p14:tracePt t="68115" x="771525" y="2193925"/>
          <p14:tracePt t="68117" x="814388" y="2171700"/>
          <p14:tracePt t="68132" x="842963" y="2165350"/>
          <p14:tracePt t="68149" x="857250" y="2165350"/>
          <p14:tracePt t="68165" x="900113" y="2151063"/>
          <p14:tracePt t="68183" x="922338" y="2151063"/>
          <p14:tracePt t="68199" x="942975" y="2128838"/>
          <p14:tracePt t="68215" x="979488" y="2122488"/>
          <p14:tracePt t="68231" x="1014413" y="2122488"/>
          <p14:tracePt t="68231" x="1022350" y="2122488"/>
          <p14:tracePt t="68250" x="1057275" y="2114550"/>
          <p14:tracePt t="68265" x="1100138" y="2108200"/>
          <p14:tracePt t="68281" x="1128713" y="2085975"/>
          <p14:tracePt t="68298" x="1143000" y="2085975"/>
          <p14:tracePt t="68315" x="1171575" y="2079625"/>
          <p14:tracePt t="68332" x="1185863" y="2071688"/>
          <p14:tracePt t="68349" x="1214438" y="2065338"/>
          <p14:tracePt t="68365" x="1228725" y="2065338"/>
          <p14:tracePt t="68382" x="1257300" y="2057400"/>
          <p14:tracePt t="68398" x="1279525" y="2051050"/>
          <p14:tracePt t="68416" x="1308100" y="2051050"/>
          <p14:tracePt t="68431" x="1343025" y="2043113"/>
          <p14:tracePt t="68431" x="1357313" y="2043113"/>
          <p14:tracePt t="68450" x="1379538" y="2036763"/>
          <p14:tracePt t="68466" x="1385888" y="2028825"/>
          <p14:tracePt t="68505" x="1400175" y="2028825"/>
          <p14:tracePt t="68515" x="1408113" y="2028825"/>
          <p14:tracePt t="68697" x="1400175" y="2028825"/>
          <p14:tracePt t="68705" x="1385888" y="2028825"/>
          <p14:tracePt t="68713" x="1379538" y="2028825"/>
          <p14:tracePt t="68721" x="1365250" y="2028825"/>
          <p14:tracePt t="68733" x="1343025" y="2028825"/>
          <p14:tracePt t="68747" x="1328738" y="2028825"/>
          <p14:tracePt t="68765" x="1293813" y="2028825"/>
          <p14:tracePt t="68781" x="1271588" y="2028825"/>
          <p14:tracePt t="68798" x="1257300" y="2028825"/>
          <p14:tracePt t="68815" x="1236663" y="2043113"/>
          <p14:tracePt t="68831" x="1208088" y="2051050"/>
          <p14:tracePt t="68848" x="1185863" y="2065338"/>
          <p14:tracePt t="68864" x="1179513" y="2065338"/>
          <p14:tracePt t="68881" x="1143000" y="2071688"/>
          <p14:tracePt t="68937" x="1136650" y="2071688"/>
          <p14:tracePt t="68945" x="1128713" y="2071688"/>
          <p14:tracePt t="69066" x="1122363" y="2079625"/>
          <p14:tracePt t="69105" x="1136650" y="2085975"/>
          <p14:tracePt t="69113" x="1193800" y="2085975"/>
          <p14:tracePt t="69131" x="1257300" y="2085975"/>
          <p14:tracePt t="69132" x="1322388" y="2085975"/>
          <p14:tracePt t="69147" x="1379538" y="2085975"/>
          <p14:tracePt t="69164" x="1408113" y="2085975"/>
          <p14:tracePt t="69181" x="1428750" y="2085975"/>
          <p14:tracePt t="69197" x="1450975" y="2085975"/>
          <p14:tracePt t="69213" x="1471613" y="2085975"/>
          <p14:tracePt t="69230" x="1500188" y="2085975"/>
          <p14:tracePt t="69248" x="1522413" y="2085975"/>
          <p14:tracePt t="69264" x="1536700" y="2085975"/>
          <p14:tracePt t="69280" x="1571625" y="2085975"/>
          <p14:tracePt t="69297" x="1579563" y="2085975"/>
          <p14:tracePt t="69377" x="1550988" y="2093913"/>
          <p14:tracePt t="69386" x="1493838" y="2108200"/>
          <p14:tracePt t="69393" x="1436688" y="2114550"/>
          <p14:tracePt t="69397" x="1293813" y="2143125"/>
          <p14:tracePt t="69414" x="1165225" y="2151063"/>
          <p14:tracePt t="69431" x="1028700" y="2151063"/>
          <p14:tracePt t="69447" x="885825" y="2165350"/>
          <p14:tracePt t="69464" x="765175" y="2165350"/>
          <p14:tracePt t="69480" x="700088" y="2165350"/>
          <p14:tracePt t="69480" x="693738" y="2165350"/>
          <p14:tracePt t="69497" x="679450" y="2165350"/>
          <p14:tracePt t="69513" x="657225" y="2165350"/>
          <p14:tracePt t="69530" x="642938" y="2165350"/>
          <p14:tracePt t="69547" x="636588" y="2165350"/>
          <p14:tracePt t="69697" x="642938" y="2165350"/>
          <p14:tracePt t="69705" x="685800" y="2165350"/>
          <p14:tracePt t="69713" x="814388" y="2165350"/>
          <p14:tracePt t="69730" x="885825" y="2151063"/>
          <p14:tracePt t="69746" x="942975" y="2128838"/>
          <p14:tracePt t="69764" x="1014413" y="2128838"/>
          <p14:tracePt t="69780" x="1057275" y="2122488"/>
          <p14:tracePt t="69797" x="1100138" y="2122488"/>
          <p14:tracePt t="69813" x="1136650" y="2122488"/>
          <p14:tracePt t="69830" x="1179513" y="2108200"/>
          <p14:tracePt t="69847" x="1214438" y="2108200"/>
          <p14:tracePt t="69864" x="1257300" y="2108200"/>
          <p14:tracePt t="69879" x="1271588" y="2093913"/>
          <p14:tracePt t="69897" x="1308100" y="2093913"/>
          <p14:tracePt t="69913" x="1322388" y="2093913"/>
          <p14:tracePt t="69931" x="1328738" y="2093913"/>
          <p14:tracePt t="69946" x="1336675" y="2093913"/>
          <p14:tracePt t="69963" x="1350963" y="2093913"/>
          <p14:tracePt t="69979" x="1371600" y="2093913"/>
          <p14:tracePt t="69997" x="1379538" y="2093913"/>
          <p14:tracePt t="70041" x="1385888" y="2093913"/>
          <p14:tracePt t="70053" x="1408113" y="2093913"/>
          <p14:tracePt t="70073" x="1414463" y="2093913"/>
          <p14:tracePt t="70289" x="1385888" y="2093913"/>
          <p14:tracePt t="70297" x="1357313" y="2093913"/>
          <p14:tracePt t="70305" x="1343025" y="2093913"/>
          <p14:tracePt t="70313" x="1328738" y="2093913"/>
          <p14:tracePt t="70313" x="1322388" y="2093913"/>
          <p14:tracePt t="70361" x="1308100" y="2093913"/>
          <p14:tracePt t="70369" x="1300163" y="2093913"/>
          <p14:tracePt t="70384" x="1293813" y="2093913"/>
          <p14:tracePt t="70396" x="1285875" y="2093913"/>
          <p14:tracePt t="70425" x="1271588" y="2093913"/>
          <p14:tracePt t="70433" x="1250950" y="2093913"/>
          <p14:tracePt t="70450" x="1222375" y="2093913"/>
          <p14:tracePt t="70451" x="1214438" y="2093913"/>
          <p14:tracePt t="70462" x="1185863" y="2093913"/>
          <p14:tracePt t="70479" x="1165225" y="2093913"/>
          <p14:tracePt t="70496" x="1128713" y="2108200"/>
          <p14:tracePt t="70512" x="1122363" y="2108200"/>
          <p14:tracePt t="70529" x="1093788" y="2108200"/>
          <p14:tracePt t="70545" x="1057275" y="2108200"/>
          <p14:tracePt t="70562" x="1014413" y="2108200"/>
          <p14:tracePt t="70578" x="965200" y="2108200"/>
          <p14:tracePt t="70596" x="922338" y="2108200"/>
          <p14:tracePt t="70612" x="871538" y="2108200"/>
          <p14:tracePt t="70629" x="865188" y="2108200"/>
          <p14:tracePt t="70644" x="850900" y="2108200"/>
          <p14:tracePt t="70698" x="842963" y="2108200"/>
          <p14:tracePt t="70705" x="836613" y="2108200"/>
          <p14:tracePt t="70713" x="828675" y="2108200"/>
          <p14:tracePt t="70769" x="814388" y="2108200"/>
          <p14:tracePt t="70778" x="808038" y="2108200"/>
          <p14:tracePt t="70913" x="814388" y="2108200"/>
          <p14:tracePt t="70921" x="865188" y="2108200"/>
          <p14:tracePt t="70929" x="893763" y="2108200"/>
          <p14:tracePt t="70937" x="936625" y="2108200"/>
          <p14:tracePt t="70946" x="979488" y="2108200"/>
          <p14:tracePt t="70962" x="1022350" y="2093913"/>
          <p14:tracePt t="70979" x="1057275" y="2085975"/>
          <p14:tracePt t="70995" x="1071563" y="2085975"/>
          <p14:tracePt t="71012" x="1079500" y="2085975"/>
          <p14:tracePt t="71081" x="1093788" y="2085975"/>
          <p14:tracePt t="71089" x="1100138" y="2085975"/>
          <p14:tracePt t="71110" x="1108075" y="2085975"/>
          <p14:tracePt t="71111" x="1114425" y="2085975"/>
          <p14:tracePt t="71128" x="1136650" y="2085975"/>
          <p14:tracePt t="71144" x="1185863" y="2085975"/>
          <p14:tracePt t="71161" x="1222375" y="2085975"/>
          <p14:tracePt t="71179" x="1243013" y="2085975"/>
          <p14:tracePt t="71194" x="1257300" y="2085975"/>
          <p14:tracePt t="71211" x="1265238" y="2085975"/>
          <p14:tracePt t="71227" x="1271588" y="2085975"/>
          <p14:tracePt t="71245" x="1300163" y="2085975"/>
          <p14:tracePt t="71261" x="1308100" y="2085975"/>
          <p14:tracePt t="71278" x="1328738" y="2079625"/>
          <p14:tracePt t="71294" x="1336675" y="2079625"/>
          <p14:tracePt t="71311" x="1343025" y="2079625"/>
          <p14:tracePt t="71327" x="1350963" y="2079625"/>
          <p14:tracePt t="71362" x="1365250" y="2079625"/>
          <p14:tracePt t="71362" x="1371600" y="2079625"/>
          <p14:tracePt t="71377" x="1379538" y="2079625"/>
          <p14:tracePt t="71394" x="1385888" y="2079625"/>
          <p14:tracePt t="71411" x="1400175" y="2079625"/>
          <p14:tracePt t="71729" x="1400175" y="2085975"/>
          <p14:tracePt t="71729" x="1393825" y="2093913"/>
          <p14:tracePt t="71753" x="1385888" y="2100263"/>
          <p14:tracePt t="71766" x="1379538" y="2108200"/>
          <p14:tracePt t="71770" x="1371600" y="2114550"/>
          <p14:tracePt t="71777" x="1365250" y="2165350"/>
          <p14:tracePt t="71793" x="1357313" y="2193925"/>
          <p14:tracePt t="71811" x="1357313" y="2228850"/>
          <p14:tracePt t="71826" x="1350963" y="2257425"/>
          <p14:tracePt t="71843" x="1343025" y="2271713"/>
          <p14:tracePt t="71860" x="1343025" y="2308225"/>
          <p14:tracePt t="71877" x="1343025" y="2336800"/>
          <p14:tracePt t="71893" x="1343025" y="2379663"/>
          <p14:tracePt t="71910" x="1328738" y="2436813"/>
          <p14:tracePt t="71926" x="1314450" y="2514600"/>
          <p14:tracePt t="71944" x="1271588" y="2600325"/>
          <p14:tracePt t="71960" x="1228725" y="2700338"/>
          <p14:tracePt t="71960" x="1222375" y="2728913"/>
          <p14:tracePt t="71977" x="1200150" y="2786063"/>
          <p14:tracePt t="71994" x="1185863" y="2822575"/>
          <p14:tracePt t="72010" x="1179513" y="2851150"/>
          <p14:tracePt t="72027" x="1165225" y="2894013"/>
          <p14:tracePt t="72044" x="1165225" y="2936875"/>
          <p14:tracePt t="72060" x="1157288" y="2979738"/>
          <p14:tracePt t="72077" x="1136650" y="3028950"/>
          <p14:tracePt t="72093" x="1128713" y="3065463"/>
          <p14:tracePt t="72111" x="1122363" y="3086100"/>
          <p14:tracePt t="72127" x="1122363" y="3108325"/>
          <p14:tracePt t="72143" x="1114425" y="3143250"/>
          <p14:tracePt t="72160" x="1114425" y="3208338"/>
          <p14:tracePt t="72160" x="1114425" y="3236913"/>
          <p14:tracePt t="72177" x="1114425" y="3322638"/>
          <p14:tracePt t="72194" x="1114425" y="3394075"/>
          <p14:tracePt t="72210" x="1114425" y="3436938"/>
          <p14:tracePt t="72226" x="1136650" y="3514725"/>
          <p14:tracePt t="72243" x="1157288" y="3586163"/>
          <p14:tracePt t="72259" x="1165225" y="3629025"/>
          <p14:tracePt t="72276" x="1200150" y="3736975"/>
          <p14:tracePt t="72292" x="1208088" y="3851275"/>
          <p14:tracePt t="72310" x="1222375" y="3929063"/>
          <p14:tracePt t="72325" x="1236663" y="3971925"/>
          <p14:tracePt t="72343" x="1257300" y="4029075"/>
          <p14:tracePt t="72359" x="1265238" y="4086225"/>
          <p14:tracePt t="72377" x="1285875" y="4129088"/>
          <p14:tracePt t="72392" x="1293813" y="4194175"/>
          <p14:tracePt t="72410" x="1300163" y="4214813"/>
          <p14:tracePt t="72426" x="1308100" y="4257675"/>
          <p14:tracePt t="72442" x="1308100" y="4300538"/>
          <p14:tracePt t="72459" x="1308100" y="4371975"/>
          <p14:tracePt t="72476" x="1328738" y="4394200"/>
          <p14:tracePt t="72492" x="1328738" y="4414838"/>
          <p14:tracePt t="72509" x="1328738" y="4451350"/>
          <p14:tracePt t="72526" x="1328738" y="4471988"/>
          <p14:tracePt t="72543" x="1328738" y="4514850"/>
          <p14:tracePt t="72559" x="1328738" y="4551363"/>
          <p14:tracePt t="72576" x="1328738" y="4557713"/>
          <p14:tracePt t="72592" x="1322388" y="4565650"/>
          <p14:tracePt t="72609" x="1308100" y="4565650"/>
          <p14:tracePt t="72626" x="1265238" y="4565650"/>
          <p14:tracePt t="72643" x="1236663" y="4579938"/>
          <p14:tracePt t="72659" x="1200150" y="4594225"/>
          <p14:tracePt t="72676" x="1179513" y="4608513"/>
          <p14:tracePt t="72692" x="1157288" y="4608513"/>
          <p14:tracePt t="72709" x="1100138" y="4637088"/>
          <p14:tracePt t="72725" x="1079500" y="4637088"/>
          <p14:tracePt t="72742" x="1022350" y="4651375"/>
          <p14:tracePt t="72759" x="993775" y="4651375"/>
          <p14:tracePt t="72775" x="950913" y="4651375"/>
          <p14:tracePt t="72792" x="922338" y="4651375"/>
          <p14:tracePt t="72792" x="908050" y="4651375"/>
          <p14:tracePt t="72809" x="865188" y="4651375"/>
          <p14:tracePt t="72826" x="822325" y="4651375"/>
          <p14:tracePt t="72842" x="771525" y="4651375"/>
          <p14:tracePt t="72859" x="728663" y="4622800"/>
          <p14:tracePt t="72875" x="657225" y="4579938"/>
          <p14:tracePt t="72892" x="579438" y="4543425"/>
          <p14:tracePt t="72908" x="536575" y="4508500"/>
          <p14:tracePt t="72926" x="500063" y="4465638"/>
          <p14:tracePt t="72942" x="465138" y="4422775"/>
          <p14:tracePt t="72959" x="428625" y="4371975"/>
          <p14:tracePt t="72975" x="414338" y="4308475"/>
          <p14:tracePt t="72992" x="379413" y="4237038"/>
          <p14:tracePt t="73008" x="342900" y="4100513"/>
          <p14:tracePt t="73025" x="336550" y="3986213"/>
          <p14:tracePt t="73042" x="314325" y="3879850"/>
          <p14:tracePt t="73059" x="314325" y="3736975"/>
          <p14:tracePt t="73075" x="314325" y="3629025"/>
          <p14:tracePt t="73092" x="314325" y="3508375"/>
          <p14:tracePt t="73108" x="314325" y="3351213"/>
          <p14:tracePt t="73126" x="314325" y="3214688"/>
          <p14:tracePt t="73142" x="314325" y="3071813"/>
          <p14:tracePt t="73159" x="314325" y="2936875"/>
          <p14:tracePt t="73175" x="314325" y="2828925"/>
          <p14:tracePt t="73192" x="314325" y="2736850"/>
          <p14:tracePt t="73208" x="314325" y="2671763"/>
          <p14:tracePt t="73208" x="314325" y="2628900"/>
          <p14:tracePt t="73226" x="336550" y="2522538"/>
          <p14:tracePt t="73242" x="350838" y="2451100"/>
          <p14:tracePt t="73258" x="400050" y="2308225"/>
          <p14:tracePt t="73275" x="422275" y="2193925"/>
          <p14:tracePt t="73292" x="471488" y="2079625"/>
          <p14:tracePt t="73307" x="479425" y="2008188"/>
          <p14:tracePt t="73325" x="514350" y="1936750"/>
          <p14:tracePt t="73341" x="550863" y="1857375"/>
          <p14:tracePt t="73358" x="622300" y="1736725"/>
          <p14:tracePt t="73375" x="650875" y="1651000"/>
          <p14:tracePt t="73391" x="693738" y="1593850"/>
          <p14:tracePt t="73408" x="700088" y="1565275"/>
          <p14:tracePt t="73408" x="714375" y="1550988"/>
          <p14:tracePt t="73426" x="728663" y="1536700"/>
          <p14:tracePt t="73481" x="757238" y="1528763"/>
          <p14:tracePt t="73489" x="765175" y="1522413"/>
          <p14:tracePt t="73497" x="785813" y="1522413"/>
          <p14:tracePt t="73505" x="828675" y="1522413"/>
          <p14:tracePt t="73519" x="900113" y="1522413"/>
          <p14:tracePt t="73530" x="928688" y="1514475"/>
          <p14:tracePt t="73541" x="971550" y="1514475"/>
          <p14:tracePt t="73558" x="985838" y="1500188"/>
          <p14:tracePt t="73574" x="1022350" y="1500188"/>
          <p14:tracePt t="73591" x="1028700" y="1500188"/>
          <p14:tracePt t="73607" x="1036638" y="1500188"/>
          <p14:tracePt t="73607" x="1050925" y="1500188"/>
          <p14:tracePt t="73625" x="1057275" y="1500188"/>
          <p14:tracePt t="73625" x="1071563" y="1514475"/>
          <p14:tracePt t="73641" x="1079500" y="1522413"/>
          <p14:tracePt t="73658" x="1114425" y="1550988"/>
          <p14:tracePt t="73674" x="1143000" y="1593850"/>
          <p14:tracePt t="73692" x="1150938" y="1643063"/>
          <p14:tracePt t="73707" x="1171575" y="1700213"/>
          <p14:tracePt t="73724" x="1222375" y="1779588"/>
          <p14:tracePt t="73740" x="1265238" y="1843088"/>
          <p14:tracePt t="73757" x="1308100" y="1893888"/>
          <p14:tracePt t="73773" x="1350963" y="1943100"/>
          <p14:tracePt t="73792" x="1400175" y="2000250"/>
          <p14:tracePt t="73807" x="1450975" y="2057400"/>
          <p14:tracePt t="73824" x="1514475" y="2136775"/>
          <p14:tracePt t="73841" x="1600200" y="2293938"/>
          <p14:tracePt t="73857" x="1628775" y="2371725"/>
          <p14:tracePt t="73874" x="1665288" y="2443163"/>
          <p14:tracePt t="73890" x="1700213" y="2528888"/>
          <p14:tracePt t="73907" x="1736725" y="2608263"/>
          <p14:tracePt t="73924" x="1779588" y="2700338"/>
          <p14:tracePt t="73941" x="1808163" y="2794000"/>
          <p14:tracePt t="73958" x="1836738" y="2851150"/>
          <p14:tracePt t="73974" x="1836738" y="2914650"/>
          <p14:tracePt t="73991" x="1857375" y="2965450"/>
          <p14:tracePt t="74007" x="1865313" y="3014663"/>
          <p14:tracePt t="74024" x="1865313" y="3057525"/>
          <p14:tracePt t="74040" x="1865313" y="3151188"/>
          <p14:tracePt t="74057" x="1865313" y="3208338"/>
          <p14:tracePt t="74074" x="1865313" y="3265488"/>
          <p14:tracePt t="74090" x="1865313" y="3328988"/>
          <p14:tracePt t="74107" x="1865313" y="3386138"/>
          <p14:tracePt t="74124" x="1865313" y="3486150"/>
          <p14:tracePt t="74140" x="1865313" y="3565525"/>
          <p14:tracePt t="74157" x="1865313" y="3651250"/>
          <p14:tracePt t="74174" x="1865313" y="3722688"/>
          <p14:tracePt t="74190" x="1865313" y="3771900"/>
          <p14:tracePt t="74207" x="1865313" y="3851275"/>
          <p14:tracePt t="74224" x="1865313" y="3943350"/>
          <p14:tracePt t="74240" x="1865313" y="4051300"/>
          <p14:tracePt t="74240" x="1865313" y="4137025"/>
          <p14:tracePt t="74258" x="1865313" y="4229100"/>
          <p14:tracePt t="74274" x="1865313" y="4314825"/>
          <p14:tracePt t="74290" x="1865313" y="4394200"/>
          <p14:tracePt t="74307" x="1865313" y="4451350"/>
          <p14:tracePt t="74323" x="1865313" y="4494213"/>
          <p14:tracePt t="74340" x="1851025" y="4522788"/>
          <p14:tracePt t="74356" x="1814513" y="4543425"/>
          <p14:tracePt t="74373" x="1743075" y="4586288"/>
          <p14:tracePt t="74390" x="1614488" y="4594225"/>
          <p14:tracePt t="74406" x="1508125" y="4608513"/>
          <p14:tracePt t="74424" x="1428750" y="4608513"/>
          <p14:tracePt t="74439" x="1343025" y="4608513"/>
          <p14:tracePt t="74439" x="1300163" y="4608513"/>
          <p14:tracePt t="74458" x="1250950" y="4608513"/>
          <p14:tracePt t="74473" x="1200150" y="4608513"/>
          <p14:tracePt t="74490" x="1122363" y="4600575"/>
          <p14:tracePt t="74506" x="1065213" y="4572000"/>
          <p14:tracePt t="74522" x="1000125" y="4537075"/>
          <p14:tracePt t="74540" x="928688" y="4486275"/>
          <p14:tracePt t="74557" x="871538" y="4457700"/>
          <p14:tracePt t="74573" x="822325" y="4408488"/>
          <p14:tracePt t="74590" x="785813" y="4371975"/>
          <p14:tracePt t="74606" x="771525" y="4351338"/>
          <p14:tracePt t="74623" x="750888" y="4314825"/>
          <p14:tracePt t="74639" x="722313" y="4200525"/>
          <p14:tracePt t="74656" x="657225" y="4037013"/>
          <p14:tracePt t="74672" x="593725" y="3786188"/>
          <p14:tracePt t="74689" x="585788" y="3643313"/>
          <p14:tracePt t="74705" x="571500" y="3565525"/>
          <p14:tracePt t="74722" x="550863" y="3465513"/>
          <p14:tracePt t="74738" x="542925" y="3371850"/>
          <p14:tracePt t="74757" x="542925" y="3308350"/>
          <p14:tracePt t="74774" x="542925" y="3265488"/>
          <p14:tracePt t="74789" x="542925" y="3222625"/>
          <p14:tracePt t="74806" x="542925" y="3179763"/>
          <p14:tracePt t="74822" x="542925" y="3122613"/>
          <p14:tracePt t="74840" x="542925" y="3057525"/>
          <p14:tracePt t="74856" x="542925" y="2914650"/>
          <p14:tracePt t="74873" x="542925" y="2851150"/>
          <p14:tracePt t="74889" x="542925" y="2794000"/>
          <p14:tracePt t="74906" x="542925" y="2751138"/>
          <p14:tracePt t="74922" x="550863" y="2722563"/>
          <p14:tracePt t="74939" x="571500" y="2671763"/>
          <p14:tracePt t="74955" x="600075" y="2628900"/>
          <p14:tracePt t="74973" x="614363" y="2571750"/>
          <p14:tracePt t="74989" x="657225" y="2514600"/>
          <p14:tracePt t="75006" x="679450" y="2465388"/>
          <p14:tracePt t="75023" x="693738" y="2457450"/>
          <p14:tracePt t="75039" x="722313" y="2436813"/>
          <p14:tracePt t="75056" x="765175" y="2422525"/>
          <p14:tracePt t="75072" x="800100" y="2400300"/>
          <p14:tracePt t="75089" x="814388" y="2393950"/>
          <p14:tracePt t="75106" x="836613" y="2386013"/>
          <p14:tracePt t="75126" x="857250" y="2379663"/>
          <p14:tracePt t="75139" x="879475" y="2357438"/>
          <p14:tracePt t="75155" x="900113" y="2343150"/>
          <p14:tracePt t="75172" x="936625" y="2336800"/>
          <p14:tracePt t="75188" x="979488" y="2314575"/>
          <p14:tracePt t="75205" x="1036638" y="2308225"/>
          <p14:tracePt t="75222" x="1093788" y="2308225"/>
          <p14:tracePt t="75239" x="1157288" y="2293938"/>
          <p14:tracePt t="75255" x="1214438" y="2293938"/>
          <p14:tracePt t="75272" x="1279525" y="2293938"/>
          <p14:tracePt t="75288" x="1328738" y="2293938"/>
          <p14:tracePt t="75307" x="1357313" y="2314575"/>
          <p14:tracePt t="75321" x="1393825" y="2371725"/>
          <p14:tracePt t="75338" x="1450975" y="2471738"/>
          <p14:tracePt t="75355" x="1471613" y="2571750"/>
          <p14:tracePt t="75372" x="1493838" y="2679700"/>
          <p14:tracePt t="75388" x="1493838" y="2786063"/>
          <p14:tracePt t="75406" x="1493838" y="2894013"/>
          <p14:tracePt t="75421" x="1493838" y="2957513"/>
          <p14:tracePt t="75438" x="1493838" y="3051175"/>
          <p14:tracePt t="75455" x="1493838" y="3128963"/>
          <p14:tracePt t="75472" x="1493838" y="3194050"/>
          <p14:tracePt t="75487" x="1493838" y="3286125"/>
          <p14:tracePt t="75505" x="1493838" y="3343275"/>
          <p14:tracePt t="75521" x="1493838" y="3386138"/>
          <p14:tracePt t="75539" x="1493838" y="3429000"/>
          <p14:tracePt t="75555" x="1493838" y="3465513"/>
          <p14:tracePt t="75572" x="1493838" y="3494088"/>
          <p14:tracePt t="75587" x="1493838" y="3508375"/>
          <p14:tracePt t="75605" x="1493838" y="3529013"/>
          <p14:tracePt t="75649" x="1493838" y="3536950"/>
          <p14:tracePt t="76297" x="1493838" y="3529013"/>
          <p14:tracePt t="76310" x="1500188" y="3522663"/>
          <p14:tracePt t="76505" x="1500188" y="3508375"/>
          <p14:tracePt t="76554" x="1500188" y="3500438"/>
          <p14:tracePt t="76585" x="1514475" y="3494088"/>
          <p14:tracePt t="76648" x="0" y="0"/>
        </p14:tracePtLst>
        <p14:tracePtLst>
          <p14:tracePt t="93296" x="6858000" y="2794000"/>
          <p14:tracePt t="93321" x="6837363" y="2800350"/>
          <p14:tracePt t="93361" x="6829425" y="2808288"/>
          <p14:tracePt t="93377" x="6823075" y="2808288"/>
          <p14:tracePt t="93385" x="6808788" y="2814638"/>
          <p14:tracePt t="93393" x="6794500" y="2828925"/>
          <p14:tracePt t="93401" x="6757988" y="2836863"/>
          <p14:tracePt t="93412" x="6708775" y="2857500"/>
          <p14:tracePt t="93433" x="6686550" y="2857500"/>
          <p14:tracePt t="93449" x="6657975" y="2865438"/>
          <p14:tracePt t="93465" x="6643688" y="2871788"/>
          <p14:tracePt t="93480" x="6608763" y="2894013"/>
          <p14:tracePt t="93505" x="6600825" y="2900363"/>
          <p14:tracePt t="93513" x="6557963" y="2922588"/>
          <p14:tracePt t="93529" x="6523038" y="2951163"/>
          <p14:tracePt t="93562" x="6486525" y="2965450"/>
          <p14:tracePt t="93569" x="6457950" y="2994025"/>
          <p14:tracePt t="93578" x="6437313" y="3008313"/>
          <p14:tracePt t="93612" x="6423025" y="3022600"/>
          <p14:tracePt t="93628" x="6394450" y="3036888"/>
          <p14:tracePt t="93630" x="6343650" y="3079750"/>
          <p14:tracePt t="93645" x="6315075" y="3094038"/>
          <p14:tracePt t="93662" x="6280150" y="3114675"/>
          <p14:tracePt t="93679" x="6257925" y="3128963"/>
          <p14:tracePt t="93696" x="6223000" y="3128963"/>
          <p14:tracePt t="93711" x="6065838" y="3171825"/>
          <p14:tracePt t="93729" x="5972175" y="3179763"/>
          <p14:tracePt t="93745" x="5937250" y="3179763"/>
          <p14:tracePt t="93761" x="5929313" y="3179763"/>
          <p14:tracePt t="93778" x="5922963" y="3179763"/>
          <p14:tracePt t="93795" x="5894388" y="3186113"/>
          <p14:tracePt t="93811" x="5837238" y="3186113"/>
          <p14:tracePt t="93828" x="5729288" y="3186113"/>
          <p14:tracePt t="93845" x="5680075" y="3186113"/>
          <p14:tracePt t="93861" x="5600700" y="3186113"/>
          <p14:tracePt t="93878" x="5557838" y="3186113"/>
          <p14:tracePt t="93896" x="5514975" y="3186113"/>
          <p14:tracePt t="93912" x="5500688" y="3186113"/>
          <p14:tracePt t="93953" x="5494338" y="3186113"/>
          <p14:tracePt t="94065" x="5486400" y="3186113"/>
          <p14:tracePt t="94073" x="5486400" y="3179763"/>
          <p14:tracePt t="94080" x="5486400" y="3157538"/>
          <p14:tracePt t="94094" x="5551488" y="3151188"/>
          <p14:tracePt t="94112" x="5657850" y="3114675"/>
          <p14:tracePt t="94128" x="5837238" y="3057525"/>
          <p14:tracePt t="94145" x="5943600" y="3051175"/>
          <p14:tracePt t="94161" x="6037263" y="3036888"/>
          <p14:tracePt t="94177" x="6100763" y="3014663"/>
          <p14:tracePt t="94194" x="6143625" y="3014663"/>
          <p14:tracePt t="94211" x="6200775" y="3008313"/>
          <p14:tracePt t="94227" x="6237288" y="3008313"/>
          <p14:tracePt t="94245" x="6272213" y="3008313"/>
          <p14:tracePt t="94261" x="6286500" y="3008313"/>
          <p14:tracePt t="94278" x="6308725" y="3008313"/>
          <p14:tracePt t="94294" x="6315075" y="3008313"/>
          <p14:tracePt t="94312" x="6343650" y="3008313"/>
          <p14:tracePt t="94327" x="6357938" y="3008313"/>
          <p14:tracePt t="94327" x="6386513" y="3008313"/>
          <p14:tracePt t="94345" x="6400800" y="3008313"/>
          <p14:tracePt t="94401" x="6415088" y="3008313"/>
          <p14:tracePt t="94441" x="6429375" y="3008313"/>
          <p14:tracePt t="94443" x="6451600" y="3014663"/>
          <p14:tracePt t="94528" x="6443663" y="3014663"/>
          <p14:tracePt t="94537" x="6437313" y="3014663"/>
          <p14:tracePt t="94543" x="6394450" y="3022600"/>
          <p14:tracePt t="94560" x="6272213" y="3036888"/>
          <p14:tracePt t="94578" x="6122988" y="3071813"/>
          <p14:tracePt t="94594" x="5994400" y="3079750"/>
          <p14:tracePt t="94611" x="5915025" y="3094038"/>
          <p14:tracePt t="94627" x="5872163" y="3094038"/>
          <p14:tracePt t="94644" x="5857875" y="3094038"/>
          <p14:tracePt t="94660" x="5822950" y="3094038"/>
          <p14:tracePt t="94677" x="5794375" y="3094038"/>
          <p14:tracePt t="94693" x="5765800" y="3094038"/>
          <p14:tracePt t="94711" x="5737225" y="3071813"/>
          <p14:tracePt t="94727" x="5715000" y="3071813"/>
          <p14:tracePt t="94744" x="5694363" y="3071813"/>
          <p14:tracePt t="94760" x="5672138" y="3071813"/>
          <p14:tracePt t="94778" x="5665788" y="3071813"/>
          <p14:tracePt t="94793" x="5651500" y="3071813"/>
          <p14:tracePt t="94811" x="5622925" y="3071813"/>
          <p14:tracePt t="94827" x="5608638" y="3071813"/>
          <p14:tracePt t="94844" x="5586413" y="3071813"/>
          <p14:tracePt t="94860" x="5572125" y="3065463"/>
          <p14:tracePt t="94877" x="5551488" y="3065463"/>
          <p14:tracePt t="94893" x="5543550" y="3057525"/>
          <p14:tracePt t="94945" x="5537200" y="3057525"/>
          <p14:tracePt t="95025" x="5543550" y="3057525"/>
          <p14:tracePt t="95033" x="5557838" y="3051175"/>
          <p14:tracePt t="95037" x="5614988" y="3028950"/>
          <p14:tracePt t="95043" x="5651500" y="3028950"/>
          <p14:tracePt t="95060" x="5708650" y="3014663"/>
          <p14:tracePt t="95077" x="5757863" y="3014663"/>
          <p14:tracePt t="95093" x="5815013" y="3008313"/>
          <p14:tracePt t="95111" x="5922963" y="3008313"/>
          <p14:tracePt t="95131" x="5937250" y="3008313"/>
          <p14:tracePt t="95143" x="6015038" y="3008313"/>
          <p14:tracePt t="95159" x="6057900" y="3008313"/>
          <p14:tracePt t="95159" x="6072188" y="3008313"/>
          <p14:tracePt t="95177" x="6108700" y="3008313"/>
          <p14:tracePt t="95193" x="6115050" y="3008313"/>
          <p14:tracePt t="95209" x="6129338" y="3008313"/>
          <p14:tracePt t="95321" x="6108700" y="3008313"/>
          <p14:tracePt t="95329" x="6072188" y="3008313"/>
          <p14:tracePt t="95333" x="6043613" y="3008313"/>
          <p14:tracePt t="95342" x="5965825" y="3008313"/>
          <p14:tracePt t="95359" x="5908675" y="3022600"/>
          <p14:tracePt t="95359" x="5872163" y="3028950"/>
          <p14:tracePt t="95378" x="5815013" y="3028950"/>
          <p14:tracePt t="95393" x="5786438" y="3028950"/>
          <p14:tracePt t="95409" x="5765800" y="3036888"/>
          <p14:tracePt t="95426" x="5729288" y="3036888"/>
          <p14:tracePt t="95442" x="5686425" y="3036888"/>
          <p14:tracePt t="95459" x="5665788" y="3036888"/>
          <p14:tracePt t="95476" x="5657850" y="3036888"/>
          <p14:tracePt t="95513" x="5651500" y="3036888"/>
          <p14:tracePt t="96401" x="5657850" y="3036888"/>
          <p14:tracePt t="96432" x="5665788" y="3036888"/>
          <p14:tracePt t="96465" x="5680075" y="3036888"/>
          <p14:tracePt t="96497" x="5686425" y="3036888"/>
          <p14:tracePt t="96577" x="5694363" y="3036888"/>
          <p14:tracePt t="96585" x="5700713" y="3036888"/>
          <p14:tracePt t="96593" x="5708650" y="3028950"/>
          <p14:tracePt t="96610" x="5715000" y="3028950"/>
          <p14:tracePt t="96617" x="5722938" y="3028950"/>
          <p14:tracePt t="96617" x="5729288" y="3028950"/>
          <p14:tracePt t="96641" x="5737225" y="3028950"/>
          <p14:tracePt t="96641" x="5751513" y="3028950"/>
          <p14:tracePt t="96657" x="5757863" y="3028950"/>
          <p14:tracePt t="96674" x="5772150" y="3028950"/>
          <p14:tracePt t="96692" x="5794375" y="3028950"/>
          <p14:tracePt t="96707" x="5800725" y="3022600"/>
          <p14:tracePt t="96724" x="5815013" y="3022600"/>
          <p14:tracePt t="96741" x="5837238" y="3022600"/>
          <p14:tracePt t="96757" x="5843588" y="3022600"/>
          <p14:tracePt t="96774" x="5851525" y="3022600"/>
          <p14:tracePt t="96791" x="5865813" y="3022600"/>
          <p14:tracePt t="96808" x="5872163" y="3022600"/>
          <p14:tracePt t="96808" x="5886450" y="3022600"/>
          <p14:tracePt t="96841" x="5900738" y="3022600"/>
          <p14:tracePt t="96841" x="5915025" y="3022600"/>
          <p14:tracePt t="96858" x="5943600" y="3022600"/>
          <p14:tracePt t="96874" x="5957888" y="3022600"/>
          <p14:tracePt t="96891" x="5965825" y="3014663"/>
          <p14:tracePt t="96907" x="6000750" y="3014663"/>
          <p14:tracePt t="96924" x="6022975" y="3014663"/>
          <p14:tracePt t="96940" x="6043613" y="3008313"/>
          <p14:tracePt t="96958" x="6080125" y="3008313"/>
          <p14:tracePt t="96974" x="6086475" y="3008313"/>
          <p14:tracePt t="96991" x="6100763" y="3008313"/>
          <p14:tracePt t="97065" x="6108700" y="3008313"/>
          <p14:tracePt t="97817" x="6115050" y="3008313"/>
          <p14:tracePt t="97825" x="6122988" y="3000375"/>
          <p14:tracePt t="98104" x="6129338" y="2994025"/>
          <p14:tracePt t="99697" x="6122988" y="2994025"/>
          <p14:tracePt t="99744" x="6115050" y="2994025"/>
          <p14:tracePt t="99761" x="6108700" y="2994025"/>
          <p14:tracePt t="99793" x="6100763" y="2994025"/>
          <p14:tracePt t="99809" x="6086475" y="2994025"/>
          <p14:tracePt t="99849" x="6080125" y="3000375"/>
          <p14:tracePt t="99889" x="6072188" y="3000375"/>
          <p14:tracePt t="99897" x="6065838" y="3008313"/>
          <p14:tracePt t="99913" x="6057900" y="3008313"/>
          <p14:tracePt t="99920" x="6029325" y="3022600"/>
          <p14:tracePt t="100049" x="6022975" y="3028950"/>
          <p14:tracePt t="100081" x="6008688" y="3028950"/>
          <p14:tracePt t="100085" x="6000750" y="3036888"/>
          <p14:tracePt t="100209" x="5994400" y="3036888"/>
          <p14:tracePt t="100225" x="5986463" y="3036888"/>
          <p14:tracePt t="100265" x="5980113" y="3043238"/>
          <p14:tracePt t="100273" x="5972175" y="3043238"/>
          <p14:tracePt t="100284" x="5965825" y="3043238"/>
          <p14:tracePt t="100345" x="5957888" y="3051175"/>
          <p14:tracePt t="100528" x="5951538" y="3057525"/>
          <p14:tracePt t="100593" x="5937250" y="3057525"/>
          <p14:tracePt t="100609" x="5929313" y="3057525"/>
          <p14:tracePt t="100613" x="5922963" y="3057525"/>
          <p14:tracePt t="100649" x="5915025" y="3057525"/>
          <p14:tracePt t="100665" x="5900738" y="3057525"/>
          <p14:tracePt t="100713" x="5894388" y="3057525"/>
          <p14:tracePt t="100721" x="5886450" y="3057525"/>
          <p14:tracePt t="100769" x="5880100" y="3057525"/>
          <p14:tracePt t="100777" x="5857875" y="3057525"/>
          <p14:tracePt t="100779" x="5843588" y="3065463"/>
          <p14:tracePt t="100889" x="5837238" y="3065463"/>
          <p14:tracePt t="100929" x="5822950" y="3065463"/>
          <p14:tracePt t="100937" x="5815013" y="3065463"/>
          <p14:tracePt t="100943" x="5808663" y="3065463"/>
          <p14:tracePt t="100951" x="5800725" y="3065463"/>
          <p14:tracePt t="100993" x="5780088" y="3065463"/>
          <p14:tracePt t="101042" x="5772150" y="3065463"/>
          <p14:tracePt t="101297" x="5780088" y="3065463"/>
          <p14:tracePt t="101313" x="5808663" y="3065463"/>
          <p14:tracePt t="101329" x="5815013" y="3065463"/>
          <p14:tracePt t="101345" x="5822950" y="3065463"/>
          <p14:tracePt t="101353" x="5837238" y="3065463"/>
          <p14:tracePt t="101360" x="5857875" y="3065463"/>
          <p14:tracePt t="101369" x="5880100" y="3065463"/>
          <p14:tracePt t="101383" x="5900738" y="3065463"/>
          <p14:tracePt t="101400" x="5922963" y="3065463"/>
          <p14:tracePt t="101418" x="5937250" y="3065463"/>
          <p14:tracePt t="101434" x="5972175" y="3065463"/>
          <p14:tracePt t="101451" x="5994400" y="3065463"/>
          <p14:tracePt t="101467" x="6008688" y="3065463"/>
          <p14:tracePt t="101484" x="6029325" y="3057525"/>
          <p14:tracePt t="101501" x="6043613" y="3057525"/>
          <p14:tracePt t="101517" x="6072188" y="3057525"/>
          <p14:tracePt t="101534" x="6086475" y="3057525"/>
          <p14:tracePt t="101551" x="6094413" y="3057525"/>
          <p14:tracePt t="101567" x="6122988" y="3051175"/>
          <p14:tracePt t="101567" x="6129338" y="3051175"/>
          <p14:tracePt t="101585" x="6143625" y="3051175"/>
          <p14:tracePt t="101601" x="6165850" y="3051175"/>
          <p14:tracePt t="101618" x="6194425" y="3051175"/>
          <p14:tracePt t="101634" x="6208713" y="3051175"/>
          <p14:tracePt t="101651" x="6265863" y="3051175"/>
          <p14:tracePt t="101667" x="6286500" y="3051175"/>
          <p14:tracePt t="101684" x="6337300" y="3051175"/>
          <p14:tracePt t="101701" x="6365875" y="3051175"/>
          <p14:tracePt t="101717" x="6372225" y="3051175"/>
          <p14:tracePt t="101733" x="6386513" y="3051175"/>
          <p14:tracePt t="101750" x="6400800" y="3051175"/>
          <p14:tracePt t="101766" x="6429375" y="3051175"/>
          <p14:tracePt t="101784" x="6443663" y="3051175"/>
          <p14:tracePt t="101800" x="6480175" y="3051175"/>
          <p14:tracePt t="101817" x="6486525" y="3051175"/>
          <p14:tracePt t="101833" x="6500813" y="3043238"/>
          <p14:tracePt t="101850" x="6515100" y="3043238"/>
          <p14:tracePt t="101868" x="6529388" y="3043238"/>
          <p14:tracePt t="101884" x="6565900" y="3043238"/>
          <p14:tracePt t="101900" x="6594475" y="3043238"/>
          <p14:tracePt t="101917" x="6629400" y="3043238"/>
          <p14:tracePt t="101934" x="6643688" y="3043238"/>
          <p14:tracePt t="101950" x="6651625" y="3043238"/>
          <p14:tracePt t="101993" x="6665913" y="3043238"/>
          <p14:tracePt t="104473" x="6651625" y="3043238"/>
          <p14:tracePt t="104489" x="6643688" y="3043238"/>
          <p14:tracePt t="104521" x="6637338" y="3043238"/>
          <p14:tracePt t="104529" x="6629400" y="3043238"/>
          <p14:tracePt t="104537" x="6586538" y="3043238"/>
          <p14:tracePt t="104546" x="6557963" y="3065463"/>
          <p14:tracePt t="104563" x="6515100" y="3079750"/>
          <p14:tracePt t="104580" x="6500813" y="3086100"/>
          <p14:tracePt t="104596" x="6457950" y="3114675"/>
          <p14:tracePt t="104613" x="6400800" y="3128963"/>
          <p14:tracePt t="104629" x="6357938" y="3151188"/>
          <p14:tracePt t="104646" x="6300788" y="3171825"/>
          <p14:tracePt t="104662" x="6237288" y="3186113"/>
          <p14:tracePt t="104680" x="6186488" y="3208338"/>
          <p14:tracePt t="104695" x="6100763" y="3243263"/>
          <p14:tracePt t="104713" x="6086475" y="3251200"/>
          <p14:tracePt t="104730" x="6065838" y="3251200"/>
          <p14:tracePt t="104746" x="6043613" y="3257550"/>
          <p14:tracePt t="104763" x="5994400" y="3286125"/>
          <p14:tracePt t="104779" x="5980113" y="3300413"/>
          <p14:tracePt t="104796" x="5957888" y="3328988"/>
          <p14:tracePt t="104814" x="5922963" y="3357563"/>
          <p14:tracePt t="104829" x="5886450" y="3379788"/>
          <p14:tracePt t="104847" x="5872163" y="3400425"/>
          <p14:tracePt t="104862" x="5800725" y="3443288"/>
          <p14:tracePt t="104880" x="5694363" y="3522663"/>
          <p14:tracePt t="104896" x="5551488" y="3665538"/>
          <p14:tracePt t="104913" x="5365750" y="3800475"/>
          <p14:tracePt t="104929" x="5194300" y="3894138"/>
          <p14:tracePt t="104946" x="5114925" y="3922713"/>
          <p14:tracePt t="104962" x="5086350" y="3929063"/>
          <p14:tracePt t="104979" x="5065713" y="3957638"/>
          <p14:tracePt t="104995" x="5037138" y="3965575"/>
          <p14:tracePt t="105013" x="5022850" y="3979863"/>
          <p14:tracePt t="105029" x="4994275" y="4000500"/>
          <p14:tracePt t="105046" x="4957763" y="4014788"/>
          <p14:tracePt t="105063" x="4937125" y="4043363"/>
          <p14:tracePt t="105079" x="4922838" y="4051300"/>
          <p14:tracePt t="105137" x="4914900" y="4051300"/>
          <p14:tracePt t="105144" x="4900613" y="4051300"/>
          <p14:tracePt t="105153" x="4886325" y="4051300"/>
          <p14:tracePt t="105167" x="4872038" y="4051300"/>
          <p14:tracePt t="105179" x="4851400" y="4051300"/>
          <p14:tracePt t="105195" x="4829175" y="4051300"/>
          <p14:tracePt t="105212" x="4794250" y="4051300"/>
          <p14:tracePt t="105228" x="4786313" y="4043363"/>
          <p14:tracePt t="105245" x="4772025" y="4022725"/>
          <p14:tracePt t="105262" x="4765675" y="4014788"/>
          <p14:tracePt t="105279" x="4743450" y="4000500"/>
          <p14:tracePt t="105295" x="4714875" y="3965575"/>
          <p14:tracePt t="105312" x="4679950" y="3914775"/>
          <p14:tracePt t="105329" x="4665663" y="3879850"/>
          <p14:tracePt t="105346" x="4629150" y="3836988"/>
          <p14:tracePt t="105362" x="4622800" y="3822700"/>
          <p14:tracePt t="105379" x="4608513" y="3794125"/>
          <p14:tracePt t="105395" x="4586288" y="3757613"/>
          <p14:tracePt t="105412" x="4572000" y="3714750"/>
          <p14:tracePt t="105429" x="4557713" y="3665538"/>
          <p14:tracePt t="105445" x="4551363" y="3629025"/>
          <p14:tracePt t="105461" x="4543425" y="3608388"/>
          <p14:tracePt t="105478" x="4543425" y="3579813"/>
          <p14:tracePt t="105494" x="4543425" y="3551238"/>
          <p14:tracePt t="105512" x="4543425" y="3536950"/>
          <p14:tracePt t="105528" x="4543425" y="3529013"/>
          <p14:tracePt t="105568" x="4543425" y="3522663"/>
          <p14:tracePt t="105584" x="4543425" y="3514725"/>
          <p14:tracePt t="105600" x="4543425" y="3500438"/>
          <p14:tracePt t="105617" x="4543425" y="3494088"/>
          <p14:tracePt t="105673" x="4551363" y="3486150"/>
          <p14:tracePt t="105705" x="4557713" y="3486150"/>
          <p14:tracePt t="105713" x="4579938" y="3479800"/>
          <p14:tracePt t="105721" x="4622800" y="3465513"/>
          <p14:tracePt t="105721" x="4637088" y="3465513"/>
          <p14:tracePt t="105729" x="4679950" y="3451225"/>
          <p14:tracePt t="105745" x="4700588" y="3443288"/>
          <p14:tracePt t="105762" x="4722813" y="3436938"/>
          <p14:tracePt t="105777" x="4729163" y="3436938"/>
          <p14:tracePt t="105795" x="4751388" y="3422650"/>
          <p14:tracePt t="105810" x="4765675" y="3408363"/>
          <p14:tracePt t="105828" x="4779963" y="3408363"/>
          <p14:tracePt t="105844" x="4800600" y="3400425"/>
          <p14:tracePt t="105862" x="4822825" y="3400425"/>
          <p14:tracePt t="105878" x="4851400" y="3400425"/>
          <p14:tracePt t="105895" x="4872038" y="3394075"/>
          <p14:tracePt t="105911" x="4908550" y="3394075"/>
          <p14:tracePt t="105928" x="4922838" y="3394075"/>
          <p14:tracePt t="105944" x="4943475" y="3394075"/>
          <p14:tracePt t="105962" x="4957763" y="3394075"/>
          <p14:tracePt t="106009" x="4965700" y="3394075"/>
          <p14:tracePt t="106017" x="4986338" y="3394075"/>
          <p14:tracePt t="106017" x="4994275" y="3394075"/>
          <p14:tracePt t="106033" x="5022850" y="3394075"/>
          <p14:tracePt t="106033" x="5037138" y="3394075"/>
          <p14:tracePt t="106044" x="5072063" y="3394075"/>
          <p14:tracePt t="106061" x="5094288" y="3400425"/>
          <p14:tracePt t="106077" x="5114925" y="3414713"/>
          <p14:tracePt t="106094" x="5172075" y="3443288"/>
          <p14:tracePt t="106110" x="5180013" y="3451225"/>
          <p14:tracePt t="106128" x="5194300" y="3471863"/>
          <p14:tracePt t="106144" x="5214938" y="3522663"/>
          <p14:tracePt t="106161" x="5222875" y="3536950"/>
          <p14:tracePt t="106177" x="5237163" y="3571875"/>
          <p14:tracePt t="106194" x="5243513" y="3586163"/>
          <p14:tracePt t="106210" x="5243513" y="3600450"/>
          <p14:tracePt t="106227" x="5243513" y="3614738"/>
          <p14:tracePt t="106243" x="5243513" y="3643313"/>
          <p14:tracePt t="106261" x="5251450" y="3665538"/>
          <p14:tracePt t="106321" x="5251450" y="3679825"/>
          <p14:tracePt t="106337" x="5251450" y="3686175"/>
          <p14:tracePt t="106353" x="5251450" y="3694113"/>
          <p14:tracePt t="106361" x="5251450" y="3700463"/>
          <p14:tracePt t="106361" x="5251450" y="3714750"/>
          <p14:tracePt t="106409" x="5251450" y="3722688"/>
          <p14:tracePt t="106420" x="5257800" y="3729038"/>
          <p14:tracePt t="106497" x="5257800" y="3736975"/>
          <p14:tracePt t="106577" x="5265738" y="3743325"/>
          <p14:tracePt t="107161" x="5257800" y="3743325"/>
          <p14:tracePt t="107169" x="5251450" y="3743325"/>
          <p14:tracePt t="107177" x="5243513" y="3743325"/>
          <p14:tracePt t="107181" x="5237163" y="3743325"/>
          <p14:tracePt t="107192" x="5208588" y="3743325"/>
          <p14:tracePt t="107209" x="5200650" y="3743325"/>
          <p14:tracePt t="107225" x="5194300" y="3743325"/>
          <p14:tracePt t="107242" x="5172075" y="3743325"/>
          <p14:tracePt t="107258" x="5157788" y="3743325"/>
          <p14:tracePt t="107275" x="5137150" y="3743325"/>
          <p14:tracePt t="107292" x="5129213" y="3743325"/>
          <p14:tracePt t="107309" x="5122863" y="3743325"/>
          <p14:tracePt t="107325" x="5114925" y="3743325"/>
          <p14:tracePt t="107369" x="5100638" y="3743325"/>
          <p14:tracePt t="107377" x="5094288" y="3743325"/>
          <p14:tracePt t="107379" x="5086350" y="3743325"/>
          <p14:tracePt t="107392" x="5065713" y="3743325"/>
          <p14:tracePt t="107409" x="5051425" y="3743325"/>
          <p14:tracePt t="107426" x="5043488" y="3743325"/>
          <p14:tracePt t="107442" x="5014913" y="3743325"/>
          <p14:tracePt t="107459" x="5008563" y="3743325"/>
          <p14:tracePt t="107476" x="4986338" y="3743325"/>
          <p14:tracePt t="107492" x="4979988" y="3743325"/>
          <p14:tracePt t="107509" x="4972050" y="3743325"/>
          <p14:tracePt t="107526" x="4951413" y="3743325"/>
          <p14:tracePt t="107542" x="4929188" y="3743325"/>
          <p14:tracePt t="107559" x="4900613" y="3743325"/>
          <p14:tracePt t="107575" x="4872038" y="3743325"/>
          <p14:tracePt t="107592" x="4857750" y="3743325"/>
          <p14:tracePt t="107608" x="4808538" y="3743325"/>
          <p14:tracePt t="107626" x="4786313" y="3743325"/>
          <p14:tracePt t="107641" x="4743450" y="3743325"/>
          <p14:tracePt t="107658" x="4729163" y="3743325"/>
          <p14:tracePt t="107675" x="4694238" y="3743325"/>
          <p14:tracePt t="107692" x="4672013" y="3743325"/>
          <p14:tracePt t="107709" x="4637088" y="3722688"/>
          <p14:tracePt t="107725" x="4622800" y="3722688"/>
          <p14:tracePt t="107743" x="4608513" y="3714750"/>
          <p14:tracePt t="107758" x="4608513" y="3694113"/>
          <p14:tracePt t="107775" x="4608513" y="3679825"/>
          <p14:tracePt t="107791" x="4600575" y="3651250"/>
          <p14:tracePt t="107808" x="4600575" y="3614738"/>
          <p14:tracePt t="107825" x="4600575" y="3594100"/>
          <p14:tracePt t="107842" x="4600575" y="3557588"/>
          <p14:tracePt t="107858" x="4629150" y="3529013"/>
          <p14:tracePt t="107876" x="4657725" y="3494088"/>
          <p14:tracePt t="107891" x="4672013" y="3471863"/>
          <p14:tracePt t="107909" x="4700588" y="3436938"/>
          <p14:tracePt t="107925" x="4708525" y="3429000"/>
          <p14:tracePt t="107942" x="4737100" y="3400425"/>
          <p14:tracePt t="107958" x="4743450" y="3394075"/>
          <p14:tracePt t="107975" x="4757738" y="3379788"/>
          <p14:tracePt t="107992" x="4800600" y="3357563"/>
          <p14:tracePt t="108008" x="4829175" y="3343275"/>
          <p14:tracePt t="108025" x="4886325" y="3336925"/>
          <p14:tracePt t="108042" x="4914900" y="3336925"/>
          <p14:tracePt t="108058" x="4957763" y="3322638"/>
          <p14:tracePt t="108075" x="4994275" y="3322638"/>
          <p14:tracePt t="108091" x="5022850" y="3322638"/>
          <p14:tracePt t="108108" x="5043488" y="3322638"/>
          <p14:tracePt t="108125" x="5122863" y="3322638"/>
          <p14:tracePt t="108141" x="5165725" y="3322638"/>
          <p14:tracePt t="108158" x="5194300" y="3322638"/>
          <p14:tracePt t="108174" x="5200650" y="3322638"/>
          <p14:tracePt t="108209" x="5208588" y="3322638"/>
          <p14:tracePt t="108225" x="5214938" y="3322638"/>
          <p14:tracePt t="108225" x="5251450" y="3322638"/>
          <p14:tracePt t="108242" x="5257800" y="3322638"/>
          <p14:tracePt t="108257" x="5280025" y="3328988"/>
          <p14:tracePt t="108275" x="5314950" y="3357563"/>
          <p14:tracePt t="108290" x="5365750" y="3386138"/>
          <p14:tracePt t="108308" x="5408613" y="3422650"/>
          <p14:tracePt t="108323" x="5422900" y="3429000"/>
          <p14:tracePt t="108342" x="5451475" y="3451225"/>
          <p14:tracePt t="108357" x="5472113" y="3465513"/>
          <p14:tracePt t="108375" x="5486400" y="3494088"/>
          <p14:tracePt t="108391" x="5500688" y="3522663"/>
          <p14:tracePt t="108408" x="5522913" y="3571875"/>
          <p14:tracePt t="108424" x="5537200" y="3608388"/>
          <p14:tracePt t="108441" x="5543550" y="3636963"/>
          <p14:tracePt t="108457" x="5543550" y="3657600"/>
          <p14:tracePt t="108474" x="5543550" y="3686175"/>
          <p14:tracePt t="108491" x="5543550" y="3700463"/>
          <p14:tracePt t="108508" x="5543550" y="3722688"/>
          <p14:tracePt t="108524" x="5543550" y="3736975"/>
          <p14:tracePt t="108541" x="5543550" y="3757613"/>
          <p14:tracePt t="108557" x="5537200" y="3779838"/>
          <p14:tracePt t="108574" x="5529263" y="3800475"/>
          <p14:tracePt t="108590" x="5522913" y="3829050"/>
          <p14:tracePt t="108607" x="5508625" y="3843338"/>
          <p14:tracePt t="108624" x="5494338" y="3851275"/>
          <p14:tracePt t="108640" x="5457825" y="3871913"/>
          <p14:tracePt t="108657" x="5437188" y="3886200"/>
          <p14:tracePt t="108674" x="5414963" y="3894138"/>
          <p14:tracePt t="108689" x="5372100" y="3908425"/>
          <p14:tracePt t="108708" x="5329238" y="3908425"/>
          <p14:tracePt t="108724" x="5300663" y="3908425"/>
          <p14:tracePt t="108742" x="5251450" y="3929063"/>
          <p14:tracePt t="108756" x="5229225" y="3929063"/>
          <p14:tracePt t="108774" x="5208588" y="3929063"/>
          <p14:tracePt t="108790" x="5172075" y="3929063"/>
          <p14:tracePt t="108807" x="5129213" y="3929063"/>
          <p14:tracePt t="108823" x="5108575" y="3929063"/>
          <p14:tracePt t="108823" x="5080000" y="3929063"/>
          <p14:tracePt t="108841" x="5043488" y="3922713"/>
          <p14:tracePt t="108856" x="5037138" y="3922713"/>
          <p14:tracePt t="108873" x="5008563" y="3922713"/>
          <p14:tracePt t="108890" x="5000625" y="3914775"/>
          <p14:tracePt t="108907" x="4957763" y="3914775"/>
          <p14:tracePt t="108923" x="4908550" y="3894138"/>
          <p14:tracePt t="108939" x="4857750" y="3886200"/>
          <p14:tracePt t="108956" x="4800600" y="3871913"/>
          <p14:tracePt t="108973" x="4722813" y="3865563"/>
          <p14:tracePt t="108989" x="4686300" y="3836988"/>
          <p14:tracePt t="109007" x="4672013" y="3836988"/>
          <p14:tracePt t="109023" x="4657725" y="3829050"/>
          <p14:tracePt t="109040" x="4637088" y="3829050"/>
          <p14:tracePt t="109057" x="4594225" y="3786188"/>
          <p14:tracePt t="109074" x="4579938" y="3771900"/>
          <p14:tracePt t="109090" x="4565650" y="3757613"/>
          <p14:tracePt t="109106" x="4537075" y="3736975"/>
          <p14:tracePt t="109123" x="4522788" y="3714750"/>
          <p14:tracePt t="109139" x="4514850" y="3694113"/>
          <p14:tracePt t="109156" x="4514850" y="3679825"/>
          <p14:tracePt t="109173" x="4514850" y="3657600"/>
          <p14:tracePt t="109189" x="4514850" y="3643313"/>
          <p14:tracePt t="109206" x="4522788" y="3614738"/>
          <p14:tracePt t="109223" x="4537075" y="3594100"/>
          <p14:tracePt t="109239" x="4543425" y="3557588"/>
          <p14:tracePt t="109256" x="4579938" y="3514725"/>
          <p14:tracePt t="109273" x="4594225" y="3508375"/>
          <p14:tracePt t="109289" x="4608513" y="3479800"/>
          <p14:tracePt t="109307" x="4643438" y="3465513"/>
          <p14:tracePt t="109323" x="4686300" y="3451225"/>
          <p14:tracePt t="109339" x="4722813" y="3422650"/>
          <p14:tracePt t="109356" x="4751388" y="3394075"/>
          <p14:tracePt t="109373" x="4786313" y="3379788"/>
          <p14:tracePt t="109389" x="4843463" y="3351213"/>
          <p14:tracePt t="109406" x="4865688" y="3343275"/>
          <p14:tracePt t="109422" x="4886325" y="3336925"/>
          <p14:tracePt t="109439" x="4908550" y="3328988"/>
          <p14:tracePt t="109456" x="4929188" y="3308350"/>
          <p14:tracePt t="109472" x="4972050" y="3300413"/>
          <p14:tracePt t="109489" x="4986338" y="3294063"/>
          <p14:tracePt t="109505" x="5008563" y="3294063"/>
          <p14:tracePt t="109522" x="5029200" y="3294063"/>
          <p14:tracePt t="109539" x="5057775" y="3294063"/>
          <p14:tracePt t="109555" x="5086350" y="3294063"/>
          <p14:tracePt t="109573" x="5100638" y="3286125"/>
          <p14:tracePt t="109589" x="5122863" y="3286125"/>
          <p14:tracePt t="109606" x="5137150" y="3286125"/>
          <p14:tracePt t="109623" x="5172075" y="3286125"/>
          <p14:tracePt t="109639" x="5200650" y="3286125"/>
          <p14:tracePt t="109656" x="5214938" y="3286125"/>
          <p14:tracePt t="109672" x="5222875" y="3286125"/>
          <p14:tracePt t="109689" x="5243513" y="3286125"/>
          <p14:tracePt t="109705" x="5257800" y="3286125"/>
          <p14:tracePt t="109722" x="5286375" y="3286125"/>
          <p14:tracePt t="109738" x="5322888" y="3286125"/>
          <p14:tracePt t="109756" x="5357813" y="3314700"/>
          <p14:tracePt t="109772" x="5380038" y="3322638"/>
          <p14:tracePt t="109789" x="5408613" y="3336925"/>
          <p14:tracePt t="109805" x="5429250" y="3357563"/>
          <p14:tracePt t="109822" x="5437188" y="3365500"/>
          <p14:tracePt t="109838" x="5465763" y="3371850"/>
          <p14:tracePt t="109855" x="5486400" y="3386138"/>
          <p14:tracePt t="109871" x="5508625" y="3400425"/>
          <p14:tracePt t="109889" x="5543550" y="3414713"/>
          <p14:tracePt t="109905" x="5580063" y="3429000"/>
          <p14:tracePt t="109922" x="5594350" y="3443288"/>
          <p14:tracePt t="109938" x="5614988" y="3451225"/>
          <p14:tracePt t="109956" x="5629275" y="3471863"/>
          <p14:tracePt t="109971" x="5657850" y="3479800"/>
          <p14:tracePt t="110016" x="5665788" y="3486150"/>
          <p14:tracePt t="110033" x="5672138" y="3486150"/>
          <p14:tracePt t="110049" x="5694363" y="3486150"/>
          <p14:tracePt t="110051" x="5700713" y="3486150"/>
          <p14:tracePt t="110058" x="5708650" y="3494088"/>
          <p14:tracePt t="110072" x="5737225" y="3514725"/>
          <p14:tracePt t="110137" x="5743575" y="3514725"/>
          <p14:tracePt t="110145" x="5765800" y="3529013"/>
          <p14:tracePt t="110161" x="5772150" y="3536950"/>
          <p14:tracePt t="110171" x="5786438" y="3551238"/>
          <p14:tracePt t="110177" x="5794375" y="3557588"/>
          <p14:tracePt t="110188" x="5800725" y="3565525"/>
          <p14:tracePt t="110205" x="5815013" y="3571875"/>
          <p14:tracePt t="110222" x="5829300" y="3594100"/>
          <p14:tracePt t="110238" x="5857875" y="3614738"/>
          <p14:tracePt t="110255" x="5880100" y="3643313"/>
          <p14:tracePt t="110271" x="5908675" y="3657600"/>
          <p14:tracePt t="110288" x="5922963" y="3671888"/>
          <p14:tracePt t="110304" x="5937250" y="3694113"/>
          <p14:tracePt t="110353" x="5943600" y="3700463"/>
          <p14:tracePt t="110361" x="5951538" y="3708400"/>
          <p14:tracePt t="110371" x="5951538" y="3714750"/>
          <p14:tracePt t="110377" x="5957888" y="3722688"/>
          <p14:tracePt t="110388" x="5986463" y="3751263"/>
          <p14:tracePt t="110404" x="6000750" y="3765550"/>
          <p14:tracePt t="110422" x="6015038" y="3771900"/>
          <p14:tracePt t="110464" x="6037263" y="3786188"/>
          <p14:tracePt t="110473" x="6051550" y="3794125"/>
          <p14:tracePt t="110475" x="6057900" y="3794125"/>
          <p14:tracePt t="110488" x="6072188" y="3800475"/>
          <p14:tracePt t="110504" x="6115050" y="3808413"/>
          <p14:tracePt t="110521" x="6137275" y="3808413"/>
          <p14:tracePt t="110538" x="6172200" y="3814763"/>
          <p14:tracePt t="110555" x="6215063" y="3814763"/>
          <p14:tracePt t="110571" x="6237288" y="3829050"/>
          <p14:tracePt t="110588" x="6300788" y="3829050"/>
          <p14:tracePt t="110604" x="6365875" y="3829050"/>
          <p14:tracePt t="110621" x="6443663" y="3829050"/>
          <p14:tracePt t="110638" x="6508750" y="3829050"/>
          <p14:tracePt t="110654" x="6565900" y="3829050"/>
          <p14:tracePt t="110670" x="6608763" y="3829050"/>
          <p14:tracePt t="110688" x="6694488" y="3829050"/>
          <p14:tracePt t="110704" x="6794500" y="3822700"/>
          <p14:tracePt t="110721" x="6851650" y="3808413"/>
          <p14:tracePt t="110737" x="6915150" y="3794125"/>
          <p14:tracePt t="110754" x="6937375" y="3794125"/>
          <p14:tracePt t="110771" x="6994525" y="3779838"/>
          <p14:tracePt t="110787" x="7051675" y="3779838"/>
          <p14:tracePt t="110804" x="7094538" y="3771900"/>
          <p14:tracePt t="110821" x="7151688" y="3765550"/>
          <p14:tracePt t="110837" x="7194550" y="3765550"/>
          <p14:tracePt t="110854" x="7229475" y="3743325"/>
          <p14:tracePt t="110870" x="7243763" y="3743325"/>
          <p14:tracePt t="110888" x="7265988" y="3736975"/>
          <p14:tracePt t="110904" x="7280275" y="3736975"/>
          <p14:tracePt t="110921" x="7286625" y="3736975"/>
          <p14:tracePt t="110937" x="7308850" y="3736975"/>
          <p14:tracePt t="110953" x="7323138" y="3736975"/>
          <p14:tracePt t="110970" x="7358063" y="3729038"/>
          <p14:tracePt t="110987" x="7380288" y="3729038"/>
          <p14:tracePt t="111004" x="7400925" y="3729038"/>
          <p14:tracePt t="111020" x="7429500" y="3714750"/>
          <p14:tracePt t="111037" x="7472363" y="3714750"/>
          <p14:tracePt t="111054" x="7486650" y="3714750"/>
          <p14:tracePt t="111070" x="7529513" y="3714750"/>
          <p14:tracePt t="111087" x="7551738" y="3714750"/>
          <p14:tracePt t="111103" x="7566025" y="3714750"/>
          <p14:tracePt t="111103" x="7580313" y="3714750"/>
          <p14:tracePt t="111121" x="7600950" y="3714750"/>
          <p14:tracePt t="111137" x="7637463" y="3714750"/>
          <p14:tracePt t="111153" x="7680325" y="3714750"/>
          <p14:tracePt t="111169" x="7723188" y="3700463"/>
          <p14:tracePt t="111187" x="7751763" y="3700463"/>
          <p14:tracePt t="111203" x="7772400" y="3694113"/>
          <p14:tracePt t="111220" x="7800975" y="3694113"/>
          <p14:tracePt t="111237" x="7829550" y="3694113"/>
          <p14:tracePt t="111253" x="7843838" y="3694113"/>
          <p14:tracePt t="111269" x="7866063" y="3694113"/>
          <p14:tracePt t="111286" x="7894638" y="3694113"/>
          <p14:tracePt t="111303" x="7923213" y="3694113"/>
          <p14:tracePt t="111320" x="7951788" y="3694113"/>
          <p14:tracePt t="111673" x="7943850" y="3694113"/>
          <p14:tracePt t="111684" x="7915275" y="3694113"/>
          <p14:tracePt t="111688" x="7872413" y="3694113"/>
          <p14:tracePt t="111703" x="7843838" y="3694113"/>
          <p14:tracePt t="111719" x="7815263" y="3694113"/>
          <p14:tracePt t="111736" x="7794625" y="3694113"/>
          <p14:tracePt t="111753" x="7766050" y="3694113"/>
          <p14:tracePt t="111769" x="7729538" y="3694113"/>
          <p14:tracePt t="111785" x="7666038" y="3694113"/>
          <p14:tracePt t="111802" x="7608888" y="3694113"/>
          <p14:tracePt t="111819" x="7572375" y="3694113"/>
          <p14:tracePt t="111836" x="7529513" y="3708400"/>
          <p14:tracePt t="111852" x="7494588" y="3714750"/>
          <p14:tracePt t="111869" x="7451725" y="3714750"/>
          <p14:tracePt t="111885" x="7400925" y="3722688"/>
          <p14:tracePt t="111902" x="7358063" y="3722688"/>
          <p14:tracePt t="111919" x="7315200" y="3743325"/>
          <p14:tracePt t="111936" x="7258050" y="3751263"/>
          <p14:tracePt t="111952" x="7151688" y="3771900"/>
          <p14:tracePt t="111970" x="7029450" y="3794125"/>
          <p14:tracePt t="111985" x="6865938" y="3829050"/>
          <p14:tracePt t="112003" x="6737350" y="3865563"/>
          <p14:tracePt t="112019" x="6657975" y="3879850"/>
          <p14:tracePt t="112036" x="6643688" y="3879850"/>
          <p14:tracePt t="112080" x="6637338" y="3879850"/>
          <p14:tracePt t="112098" x="6623050" y="3879850"/>
          <p14:tracePt t="112105" x="6615113" y="3879850"/>
          <p14:tracePt t="112113" x="6608763" y="3879850"/>
          <p14:tracePt t="112120" x="6580188" y="3886200"/>
          <p14:tracePt t="112136" x="6551613" y="3894138"/>
          <p14:tracePt t="112152" x="6486525" y="3914775"/>
          <p14:tracePt t="112169" x="6443663" y="3929063"/>
          <p14:tracePt t="112185" x="6372225" y="3943350"/>
          <p14:tracePt t="112202" x="6286500" y="3986213"/>
          <p14:tracePt t="112218" x="6186488" y="4029075"/>
          <p14:tracePt t="112235" x="6122988" y="4071938"/>
          <p14:tracePt t="112252" x="6000750" y="4122738"/>
          <p14:tracePt t="112269" x="5908675" y="4151313"/>
          <p14:tracePt t="112285" x="5837238" y="4171950"/>
          <p14:tracePt t="112302" x="5794375" y="4179888"/>
          <p14:tracePt t="112318" x="5765800" y="4186238"/>
          <p14:tracePt t="112336" x="5757863" y="4186238"/>
          <p14:tracePt t="112351" x="5751513" y="4186238"/>
          <p14:tracePt t="112351" x="5737225" y="4200525"/>
          <p14:tracePt t="112369" x="5722938" y="4200525"/>
          <p14:tracePt t="112385" x="5694363" y="4200525"/>
          <p14:tracePt t="112402" x="5637213" y="4214813"/>
          <p14:tracePt t="112418" x="5543550" y="4237038"/>
          <p14:tracePt t="112436" x="5451475" y="4243388"/>
          <p14:tracePt t="112452" x="5380038" y="4265613"/>
          <p14:tracePt t="112469" x="5308600" y="4279900"/>
          <p14:tracePt t="112485" x="5243513" y="4279900"/>
          <p14:tracePt t="112502" x="5200650" y="4286250"/>
          <p14:tracePt t="112518" x="5143500" y="4294188"/>
          <p14:tracePt t="112536" x="5065713" y="4314825"/>
          <p14:tracePt t="112551" x="4994275" y="4337050"/>
          <p14:tracePt t="112551" x="4957763" y="4343400"/>
          <p14:tracePt t="112569" x="4908550" y="4365625"/>
          <p14:tracePt t="112585" x="4843463" y="4394200"/>
          <p14:tracePt t="112601" x="4808538" y="4422775"/>
          <p14:tracePt t="112618" x="4765675" y="4437063"/>
          <p14:tracePt t="112635" x="4743450" y="4451350"/>
          <p14:tracePt t="112651" x="4729163" y="4457700"/>
          <p14:tracePt t="112669" x="4700588" y="4465638"/>
          <p14:tracePt t="112684" x="4694238" y="4471988"/>
          <p14:tracePt t="112701" x="4679950" y="4479925"/>
          <p14:tracePt t="112854" x="4679950" y="4486275"/>
          <p14:tracePt t="112865" x="4686300" y="4486275"/>
          <p14:tracePt t="112873" x="4708525" y="4486275"/>
          <p14:tracePt t="112880" x="4729163" y="4486275"/>
          <p14:tracePt t="112888" x="4800600" y="4486275"/>
          <p14:tracePt t="112901" x="4843463" y="4486275"/>
          <p14:tracePt t="112917" x="4879975" y="4486275"/>
          <p14:tracePt t="112934" x="4908550" y="4486275"/>
          <p14:tracePt t="112950" x="4951413" y="4479925"/>
          <p14:tracePt t="112968" x="4965700" y="4479925"/>
          <p14:tracePt t="113009" x="4979988" y="4479925"/>
          <p14:tracePt t="113025" x="5000625" y="4479925"/>
          <p14:tracePt t="113041" x="5029200" y="4479925"/>
          <p14:tracePt t="113053" x="5037138" y="4479925"/>
          <p14:tracePt t="113058" x="5043488" y="4479925"/>
          <p14:tracePt t="113068" x="5051425" y="4479925"/>
          <p14:tracePt t="113084" x="5065713" y="4479925"/>
          <p14:tracePt t="113118" x="5080000" y="4479925"/>
          <p14:tracePt t="113121" x="5094288" y="4479925"/>
          <p14:tracePt t="113134" x="5114925" y="4479925"/>
          <p14:tracePt t="113150" x="5129213" y="4479925"/>
          <p14:tracePt t="113167" x="5151438" y="4479925"/>
          <p14:tracePt t="113183" x="5157788" y="4479925"/>
          <p14:tracePt t="113200" x="5165725" y="4479925"/>
          <p14:tracePt t="113257" x="5180013" y="4479925"/>
          <p14:tracePt t="113272" x="5186363" y="4479925"/>
          <p14:tracePt t="113329" x="5194300" y="4479925"/>
          <p14:tracePt t="113433" x="5200650" y="4479925"/>
          <p14:tracePt t="115385" x="5237163" y="4479925"/>
          <p14:tracePt t="115393" x="5265738" y="4479925"/>
          <p14:tracePt t="115403" x="5280025" y="4479925"/>
          <p14:tracePt t="115404" x="5308600" y="4479925"/>
          <p14:tracePt t="115413" x="5372100" y="4479925"/>
          <p14:tracePt t="115431" x="5429250" y="4479925"/>
          <p14:tracePt t="115447" x="5514975" y="4479925"/>
          <p14:tracePt t="115464" x="5629275" y="4479925"/>
          <p14:tracePt t="115481" x="5737225" y="4479925"/>
          <p14:tracePt t="115498" x="5815013" y="4479925"/>
          <p14:tracePt t="115513" x="5922963" y="4465638"/>
          <p14:tracePt t="115530" x="6000750" y="4451350"/>
          <p14:tracePt t="115547" x="6065838" y="4451350"/>
          <p14:tracePt t="115564" x="6122988" y="4451350"/>
          <p14:tracePt t="115580" x="6165850" y="4451350"/>
          <p14:tracePt t="115597" x="6186488" y="4443413"/>
          <p14:tracePt t="115613" x="6229350" y="4429125"/>
          <p14:tracePt t="115631" x="6265863" y="4429125"/>
          <p14:tracePt t="115646" x="6308725" y="4422775"/>
          <p14:tracePt t="115664" x="6365875" y="4400550"/>
          <p14:tracePt t="115681" x="6472238" y="4394200"/>
          <p14:tracePt t="115697" x="6529388" y="4394200"/>
          <p14:tracePt t="115713" x="6572250" y="4394200"/>
          <p14:tracePt t="115731" x="6615113" y="4394200"/>
          <p14:tracePt t="115747" x="6657975" y="4394200"/>
          <p14:tracePt t="115763" x="6737350" y="4394200"/>
          <p14:tracePt t="115780" x="6808788" y="4414838"/>
          <p14:tracePt t="115797" x="6858000" y="4422775"/>
          <p14:tracePt t="115813" x="6886575" y="4443413"/>
          <p14:tracePt t="115830" x="6908800" y="4443413"/>
          <p14:tracePt t="115846" x="6923088" y="4451350"/>
          <p14:tracePt t="115863" x="6943725" y="4457700"/>
          <p14:tracePt t="115879" x="6986588" y="4465638"/>
          <p14:tracePt t="115897" x="6994525" y="4465638"/>
          <p14:tracePt t="115945" x="7000875" y="4465638"/>
          <p14:tracePt t="115993" x="7008813" y="4465638"/>
          <p14:tracePt t="116001" x="7023100" y="4465638"/>
          <p14:tracePt t="116017" x="7029450" y="4465638"/>
          <p14:tracePt t="116049" x="7037388" y="4465638"/>
          <p14:tracePt t="116089" x="7043738" y="4465638"/>
          <p14:tracePt t="116201" x="7023100" y="4465638"/>
          <p14:tracePt t="116208" x="6994525" y="4465638"/>
          <p14:tracePt t="116216" x="6943725" y="4486275"/>
          <p14:tracePt t="116229" x="6894513" y="4486275"/>
          <p14:tracePt t="116246" x="6858000" y="4486275"/>
          <p14:tracePt t="116263" x="6843713" y="4486275"/>
          <p14:tracePt t="116279" x="6823075" y="4486275"/>
          <p14:tracePt t="116279" x="6815138" y="4486275"/>
          <p14:tracePt t="116297" x="6794500" y="4471988"/>
          <p14:tracePt t="116313" x="6765925" y="4457700"/>
          <p14:tracePt t="116329" x="6743700" y="4429125"/>
          <p14:tracePt t="116345" x="6723063" y="4379913"/>
          <p14:tracePt t="116363" x="6715125" y="4337050"/>
          <p14:tracePt t="116379" x="6694488" y="4279900"/>
          <p14:tracePt t="116397" x="6686550" y="4237038"/>
          <p14:tracePt t="116412" x="6686550" y="4194175"/>
          <p14:tracePt t="116430" x="6686550" y="4165600"/>
          <p14:tracePt t="116446" x="6686550" y="4122738"/>
          <p14:tracePt t="116463" x="6686550" y="4086225"/>
          <p14:tracePt t="116479" x="6686550" y="4065588"/>
          <p14:tracePt t="116496" x="6686550" y="4043363"/>
          <p14:tracePt t="116512" x="6686550" y="4014788"/>
          <p14:tracePt t="116529" x="6694488" y="3986213"/>
          <p14:tracePt t="116545" x="6708775" y="3971925"/>
          <p14:tracePt t="116562" x="6743700" y="3937000"/>
          <p14:tracePt t="116579" x="6780213" y="3929063"/>
          <p14:tracePt t="116596" x="6823075" y="3929063"/>
          <p14:tracePt t="116612" x="6900863" y="3929063"/>
          <p14:tracePt t="116629" x="6980238" y="3943350"/>
          <p14:tracePt t="116646" x="7080250" y="3957638"/>
          <p14:tracePt t="116662" x="7158038" y="3965575"/>
          <p14:tracePt t="116679" x="7208838" y="3965575"/>
          <p14:tracePt t="116696" x="7237413" y="3979863"/>
          <p14:tracePt t="116711" x="7286625" y="3994150"/>
          <p14:tracePt t="116730" x="7343775" y="4022725"/>
          <p14:tracePt t="116745" x="7386638" y="4065588"/>
          <p14:tracePt t="116762" x="7408863" y="4114800"/>
          <p14:tracePt t="116778" x="7408863" y="4171950"/>
          <p14:tracePt t="116796" x="7408863" y="4222750"/>
          <p14:tracePt t="116812" x="7408863" y="4257675"/>
          <p14:tracePt t="116829" x="7408863" y="4265613"/>
          <p14:tracePt t="116905" x="7408863" y="4271963"/>
          <p14:tracePt t="116945" x="7415213" y="4279900"/>
          <p14:tracePt t="116953" x="7423150" y="4279900"/>
          <p14:tracePt t="116960" x="7429500" y="4279900"/>
          <p14:tracePt t="116969" x="7458075" y="4279900"/>
          <p14:tracePt t="116981" x="7486650" y="4279900"/>
          <p14:tracePt t="116995" x="7523163" y="4279900"/>
          <p14:tracePt t="117012" x="7551738" y="4279900"/>
          <p14:tracePt t="117028" x="7566025" y="4279900"/>
          <p14:tracePt t="117044" x="7586663" y="4279900"/>
          <p14:tracePt t="117062" x="7615238" y="4271963"/>
          <p14:tracePt t="117078" x="7623175" y="4265613"/>
          <p14:tracePt t="117095" x="7637463" y="4257675"/>
          <p14:tracePt t="117111" x="7643813" y="4251325"/>
          <p14:tracePt t="117145" x="7658100" y="4243388"/>
          <p14:tracePt t="117145" x="7666038" y="4243388"/>
          <p14:tracePt t="117161" x="7672388" y="4243388"/>
          <p14:tracePt t="117178" x="7680325" y="4237038"/>
          <p14:tracePt t="117195" x="7694613" y="4222750"/>
          <p14:tracePt t="117211" x="7708900" y="4200525"/>
          <p14:tracePt t="117228" x="7708900" y="4194175"/>
          <p14:tracePt t="117245" x="7708900" y="4179888"/>
          <p14:tracePt t="117261" x="7708900" y="4171950"/>
          <p14:tracePt t="117296" x="7708900" y="4157663"/>
          <p14:tracePt t="117312" x="7700963" y="4143375"/>
          <p14:tracePt t="117338" x="7658100" y="4129088"/>
          <p14:tracePt t="117353" x="7615238" y="4100513"/>
          <p14:tracePt t="117361" x="7586663" y="4086225"/>
          <p14:tracePt t="117377" x="7543800" y="4086225"/>
          <p14:tracePt t="117378" x="7466013" y="4065588"/>
          <p14:tracePt t="117394" x="7394575" y="4037013"/>
          <p14:tracePt t="117411" x="7315200" y="4029075"/>
          <p14:tracePt t="117427" x="7258050" y="4000500"/>
          <p14:tracePt t="117444" x="7215188" y="4000500"/>
          <p14:tracePt t="117461" x="7158038" y="4000500"/>
          <p14:tracePt t="117478" x="7080250" y="4000500"/>
          <p14:tracePt t="117494" x="7015163" y="4000500"/>
          <p14:tracePt t="117511" x="6980238" y="4000500"/>
          <p14:tracePt t="117528" x="6958013" y="4000500"/>
          <p14:tracePt t="117544" x="6937375" y="4000500"/>
          <p14:tracePt t="117561" x="6900863" y="4000500"/>
          <p14:tracePt t="117578" x="6894513" y="4008438"/>
          <p14:tracePt t="117593" x="6865938" y="4014788"/>
          <p14:tracePt t="117641" x="6843713" y="4022725"/>
          <p14:tracePt t="117649" x="6829425" y="4043363"/>
          <p14:tracePt t="117665" x="6823075" y="4051300"/>
          <p14:tracePt t="117674" x="6808788" y="4065588"/>
          <p14:tracePt t="117694" x="6808788" y="4071938"/>
          <p14:tracePt t="117694" x="6808788" y="4086225"/>
          <p14:tracePt t="117710" x="6800850" y="4122738"/>
          <p14:tracePt t="117727" x="6800850" y="4129088"/>
          <p14:tracePt t="117744" x="6786563" y="4208463"/>
          <p14:tracePt t="117761" x="6765925" y="4265613"/>
          <p14:tracePt t="117778" x="6765925" y="4300538"/>
          <p14:tracePt t="117793" x="6765925" y="4343400"/>
          <p14:tracePt t="117810" x="6765925" y="4365625"/>
          <p14:tracePt t="117827" x="6808788" y="4394200"/>
          <p14:tracePt t="117845" x="6880225" y="4437063"/>
          <p14:tracePt t="117860" x="6937375" y="4443413"/>
          <p14:tracePt t="117877" x="7008813" y="4471988"/>
          <p14:tracePt t="117894" x="7065963" y="4486275"/>
          <p14:tracePt t="117911" x="7086600" y="4500563"/>
          <p14:tracePt t="117926" x="7129463" y="4522788"/>
          <p14:tracePt t="117944" x="7165975" y="4537075"/>
          <p14:tracePt t="117960" x="7215188" y="4543425"/>
          <p14:tracePt t="117978" x="7251700" y="4551363"/>
          <p14:tracePt t="117994" x="7258050" y="4557713"/>
          <p14:tracePt t="118011" x="7300913" y="4557713"/>
          <p14:tracePt t="118027" x="7329488" y="4557713"/>
          <p14:tracePt t="118044" x="7358063" y="4557713"/>
          <p14:tracePt t="118060" x="7372350" y="4557713"/>
          <p14:tracePt t="118077" x="7400925" y="4557713"/>
          <p14:tracePt t="118093" x="7458075" y="4537075"/>
          <p14:tracePt t="118111" x="7486650" y="4537075"/>
          <p14:tracePt t="118127" x="7500938" y="4522788"/>
          <p14:tracePt t="118144" x="7529513" y="4508500"/>
          <p14:tracePt t="118159" x="7566025" y="4494213"/>
          <p14:tracePt t="118177" x="7629525" y="4457700"/>
          <p14:tracePt t="118193" x="7700963" y="4422775"/>
          <p14:tracePt t="118210" x="7758113" y="4408488"/>
          <p14:tracePt t="118226" x="7794625" y="4386263"/>
          <p14:tracePt t="118244" x="7808913" y="4379913"/>
          <p14:tracePt t="118260" x="7823200" y="4365625"/>
          <p14:tracePt t="118277" x="7829550" y="4357688"/>
          <p14:tracePt t="118292" x="7858125" y="4337050"/>
          <p14:tracePt t="118310" x="7858125" y="4314825"/>
          <p14:tracePt t="118326" x="7858125" y="4265613"/>
          <p14:tracePt t="118344" x="7858125" y="4251325"/>
          <p14:tracePt t="118359" x="7843838" y="4200525"/>
          <p14:tracePt t="118377" x="7808913" y="4157663"/>
          <p14:tracePt t="118393" x="7786688" y="4122738"/>
          <p14:tracePt t="118410" x="7737475" y="4071938"/>
          <p14:tracePt t="118426" x="7686675" y="4037013"/>
          <p14:tracePt t="118443" x="7629525" y="4022725"/>
          <p14:tracePt t="118459" x="7572375" y="3986213"/>
          <p14:tracePt t="118477" x="7529513" y="3979863"/>
          <p14:tracePt t="118493" x="7494588" y="3979863"/>
          <p14:tracePt t="118510" x="7480300" y="3971925"/>
          <p14:tracePt t="118526" x="7451725" y="3971925"/>
          <p14:tracePt t="118543" x="7415213" y="3971925"/>
          <p14:tracePt t="118559" x="7380288" y="3971925"/>
          <p14:tracePt t="118559" x="7372350" y="3971925"/>
          <p14:tracePt t="118577" x="7337425" y="3971925"/>
          <p14:tracePt t="118592" x="7308850" y="3971925"/>
          <p14:tracePt t="118610" x="7280275" y="3979863"/>
          <p14:tracePt t="118627" x="7251700" y="3994150"/>
          <p14:tracePt t="118642" x="7223125" y="4000500"/>
          <p14:tracePt t="118659" x="7208838" y="4000500"/>
          <p14:tracePt t="118675" x="7186613" y="4000500"/>
          <p14:tracePt t="118692" x="7165975" y="4008438"/>
          <p14:tracePt t="118710" x="7137400" y="4008438"/>
          <p14:tracePt t="118725" x="7108825" y="4022725"/>
          <p14:tracePt t="118744" x="7080250" y="4029075"/>
          <p14:tracePt t="118759" x="7065963" y="4029075"/>
          <p14:tracePt t="118775" x="7043738" y="4043363"/>
          <p14:tracePt t="118792" x="6972300" y="4057650"/>
          <p14:tracePt t="118809" x="6951663" y="4071938"/>
          <p14:tracePt t="118825" x="6923088" y="4071938"/>
          <p14:tracePt t="118842" x="6894513" y="4079875"/>
          <p14:tracePt t="118859" x="6858000" y="4094163"/>
          <p14:tracePt t="118875" x="6843713" y="4094163"/>
          <p14:tracePt t="118892" x="6808788" y="4094163"/>
          <p14:tracePt t="118909" x="6794500" y="4108450"/>
          <p14:tracePt t="118945" x="6772275" y="4114800"/>
          <p14:tracePt t="118953" x="6765925" y="4114800"/>
          <p14:tracePt t="118993" x="6757988" y="4114800"/>
          <p14:tracePt t="118995" x="6751638" y="4143375"/>
          <p14:tracePt t="119008" x="6751638" y="4151313"/>
          <p14:tracePt t="119009" x="6751638" y="4171950"/>
          <p14:tracePt t="119025" x="6751638" y="4186238"/>
          <p14:tracePt t="119042" x="6751638" y="4200525"/>
          <p14:tracePt t="119059" x="6780213" y="4222750"/>
          <p14:tracePt t="119075" x="6794500" y="4237038"/>
          <p14:tracePt t="119092" x="6815138" y="4251325"/>
          <p14:tracePt t="119108" x="6823075" y="4257675"/>
          <p14:tracePt t="119127" x="6843713" y="4271963"/>
          <p14:tracePt t="119169" x="6851650" y="4271963"/>
          <p14:tracePt t="119177" x="6872288" y="4279900"/>
          <p14:tracePt t="119209" x="6880225" y="4279900"/>
          <p14:tracePt t="119217" x="6894513" y="4279900"/>
          <p14:tracePt t="119225" x="6908800" y="4279900"/>
          <p14:tracePt t="119229" x="6923088" y="4279900"/>
          <p14:tracePt t="119242" x="6943725" y="4279900"/>
          <p14:tracePt t="119259" x="6972300" y="4279900"/>
          <p14:tracePt t="119275" x="7008813" y="4279900"/>
          <p14:tracePt t="119292" x="7029450" y="4279900"/>
          <p14:tracePt t="119308" x="7072313" y="4286250"/>
          <p14:tracePt t="119325" x="7100888" y="4308475"/>
          <p14:tracePt t="119342" x="7137400" y="4308475"/>
          <p14:tracePt t="119358" x="7172325" y="4314825"/>
          <p14:tracePt t="119374" x="7208838" y="4314825"/>
          <p14:tracePt t="119391" x="7237413" y="4314825"/>
          <p14:tracePt t="119408" x="7294563" y="4322763"/>
          <p14:tracePt t="119426" x="7337425" y="4322763"/>
          <p14:tracePt t="119441" x="7380288" y="4322763"/>
          <p14:tracePt t="119459" x="7408863" y="4322763"/>
          <p14:tracePt t="119474" x="7466013" y="4322763"/>
          <p14:tracePt t="119492" x="7508875" y="4322763"/>
          <p14:tracePt t="119508" x="7543800" y="4322763"/>
          <p14:tracePt t="119524" x="7566025" y="4322763"/>
          <p14:tracePt t="119541" x="7600950" y="4322763"/>
          <p14:tracePt t="119558" x="7629525" y="4314825"/>
          <p14:tracePt t="119574" x="7643813" y="4308475"/>
          <p14:tracePt t="119591" x="7680325" y="4308475"/>
          <p14:tracePt t="119607" x="7729538" y="4300538"/>
          <p14:tracePt t="119626" x="7758113" y="4300538"/>
          <p14:tracePt t="119641" x="7794625" y="4294188"/>
          <p14:tracePt t="119659" x="7829550" y="4294188"/>
          <p14:tracePt t="119674" x="7851775" y="4294188"/>
          <p14:tracePt t="119691" x="7886700" y="4279900"/>
          <p14:tracePt t="119708" x="7894638" y="4271963"/>
          <p14:tracePt t="119745" x="7908925" y="4271963"/>
          <p14:tracePt t="119752" x="7915275" y="4271963"/>
          <p14:tracePt t="119758" x="7923213" y="4265613"/>
          <p14:tracePt t="119774" x="7943850" y="4265613"/>
          <p14:tracePt t="119791" x="7951788" y="4257675"/>
          <p14:tracePt t="119807" x="7980363" y="4237038"/>
          <p14:tracePt t="119825" x="7980363" y="4200525"/>
          <p14:tracePt t="119841" x="7980363" y="4151313"/>
          <p14:tracePt t="119858" x="7980363" y="4114800"/>
          <p14:tracePt t="119874" x="7972425" y="4100513"/>
          <p14:tracePt t="119890" x="7943850" y="4065588"/>
          <p14:tracePt t="119907" x="7915275" y="4037013"/>
          <p14:tracePt t="119925" x="7894638" y="4022725"/>
          <p14:tracePt t="119941" x="7866063" y="4014788"/>
          <p14:tracePt t="119958" x="7837488" y="4008438"/>
          <p14:tracePt t="119974" x="7786688" y="4000500"/>
          <p14:tracePt t="119992" x="7729538" y="3965575"/>
          <p14:tracePt t="120008" x="7686675" y="3957638"/>
          <p14:tracePt t="120008" x="7637463" y="3957638"/>
          <p14:tracePt t="120025" x="7600950" y="3951288"/>
          <p14:tracePt t="120041" x="7558088" y="3937000"/>
          <p14:tracePt t="120057" x="7523163" y="3922713"/>
          <p14:tracePt t="120073" x="7500938" y="3922713"/>
          <p14:tracePt t="120091" x="7466013" y="3922713"/>
          <p14:tracePt t="120107" x="7443788" y="3922713"/>
          <p14:tracePt t="120125" x="7386638" y="3922713"/>
          <p14:tracePt t="120140" x="7337425" y="3922713"/>
          <p14:tracePt t="120158" x="7300913" y="3922713"/>
          <p14:tracePt t="120174" x="7294563" y="3922713"/>
          <p14:tracePt t="120190" x="7286625" y="3922713"/>
          <p14:tracePt t="120207" x="7251700" y="3929063"/>
          <p14:tracePt t="120224" x="7229475" y="3929063"/>
          <p14:tracePt t="120241" x="7165975" y="3943350"/>
          <p14:tracePt t="120258" x="7137400" y="3943350"/>
          <p14:tracePt t="120274" x="7129463" y="3951288"/>
          <p14:tracePt t="120329" x="7123113" y="3951288"/>
          <p14:tracePt t="120336" x="7100888" y="3951288"/>
          <p14:tracePt t="120345" x="7094538" y="3951288"/>
          <p14:tracePt t="120348" x="7086600" y="3951288"/>
          <p14:tracePt t="120357" x="7080250" y="3951288"/>
          <p14:tracePt t="120374" x="7051675" y="3951288"/>
          <p14:tracePt t="120390" x="7029450" y="3951288"/>
          <p14:tracePt t="120406" x="6986588" y="3951288"/>
          <p14:tracePt t="120424" x="6958013" y="3951288"/>
          <p14:tracePt t="120440" x="6929438" y="3951288"/>
          <p14:tracePt t="120457" x="6908800" y="3951288"/>
          <p14:tracePt t="120472" x="6880225" y="3951288"/>
          <p14:tracePt t="120489" x="6837363" y="3979863"/>
          <p14:tracePt t="120506" x="6815138" y="3986213"/>
          <p14:tracePt t="120523" x="6780213" y="4008438"/>
          <p14:tracePt t="120539" x="6765925" y="4029075"/>
          <p14:tracePt t="120557" x="6751638" y="4051300"/>
          <p14:tracePt t="120573" x="6737350" y="4065588"/>
          <p14:tracePt t="120590" x="6708775" y="4094163"/>
          <p14:tracePt t="120606" x="6694488" y="4108450"/>
          <p14:tracePt t="120624" x="6686550" y="4114800"/>
          <p14:tracePt t="120640" x="6680200" y="4122738"/>
          <p14:tracePt t="120742" x="6680200" y="4129088"/>
          <p14:tracePt t="120753" x="6680200" y="4137025"/>
          <p14:tracePt t="120761" x="6680200" y="4143375"/>
          <p14:tracePt t="120776" x="6680200" y="4171950"/>
          <p14:tracePt t="120777" x="6680200" y="4179888"/>
          <p14:tracePt t="120789" x="6680200" y="4200525"/>
          <p14:tracePt t="120833" x="6680200" y="4208463"/>
          <p14:tracePt t="120872" x="6686550" y="4222750"/>
          <p14:tracePt t="120875" x="6694488" y="4229100"/>
          <p14:tracePt t="120880" x="6700838" y="4237038"/>
          <p14:tracePt t="120889" x="6715125" y="4265613"/>
          <p14:tracePt t="120906" x="6737350" y="4286250"/>
          <p14:tracePt t="120923" x="6751638" y="4294188"/>
          <p14:tracePt t="120939" x="6772275" y="4294188"/>
          <p14:tracePt t="120956" x="6780213" y="4300538"/>
          <p14:tracePt t="120973" x="6800850" y="4300538"/>
          <p14:tracePt t="120989" x="6808788" y="4308475"/>
          <p14:tracePt t="121024" x="6815138" y="4308475"/>
          <p14:tracePt t="121024" x="6829425" y="4308475"/>
          <p14:tracePt t="121057" x="6837363" y="4308475"/>
          <p14:tracePt t="121073" x="6851650" y="4308475"/>
          <p14:tracePt t="121083" x="6865938" y="4308475"/>
          <p14:tracePt t="121089" x="6872288" y="4308475"/>
          <p14:tracePt t="121281" x="6880225" y="4308475"/>
          <p14:tracePt t="121297" x="6900863" y="4294188"/>
          <p14:tracePt t="121329" x="6908800" y="4294188"/>
          <p14:tracePt t="121337" x="6915150" y="4286250"/>
          <p14:tracePt t="121345" x="6929438" y="4279900"/>
          <p14:tracePt t="121361" x="6943725" y="4279900"/>
          <p14:tracePt t="121374" x="6958013" y="4279900"/>
          <p14:tracePt t="121375" x="6994525" y="4251325"/>
          <p14:tracePt t="121388" x="7008813" y="4243388"/>
          <p14:tracePt t="121405" x="7043738" y="4237038"/>
          <p14:tracePt t="121422" x="7072313" y="4237038"/>
          <p14:tracePt t="121439" x="7080250" y="4237038"/>
          <p14:tracePt t="121455" x="7094538" y="4229100"/>
          <p14:tracePt t="121472" x="7123113" y="4229100"/>
          <p14:tracePt t="121489" x="7129463" y="4229100"/>
          <p14:tracePt t="121506" x="7143750" y="4214813"/>
          <p14:tracePt t="121561" x="7151688" y="4214813"/>
          <p14:tracePt t="121593" x="7158038" y="4214813"/>
          <p14:tracePt t="121601" x="7208838" y="4208463"/>
          <p14:tracePt t="121609" x="7215188" y="4208463"/>
          <p14:tracePt t="121617" x="7229475" y="4208463"/>
          <p14:tracePt t="121621" x="7251700" y="4194175"/>
          <p14:tracePt t="121639" x="7280275" y="4194175"/>
          <p14:tracePt t="121655" x="7294563" y="4186238"/>
          <p14:tracePt t="121671" x="7315200" y="4186238"/>
          <p14:tracePt t="121688" x="7358063" y="4165600"/>
          <p14:tracePt t="121705" x="7366000" y="4165600"/>
          <p14:tracePt t="121721" x="7386638" y="4157663"/>
          <p14:tracePt t="121739" x="7394575" y="4157663"/>
          <p14:tracePt t="121754" x="7400925" y="4157663"/>
          <p14:tracePt t="121865" x="7408863" y="4157663"/>
          <p14:tracePt t="121897" x="7437438" y="4143375"/>
          <p14:tracePt t="121953" x="7443788" y="4143375"/>
          <p14:tracePt t="121969" x="7451725" y="4143375"/>
          <p14:tracePt t="121977" x="7466013" y="4143375"/>
          <p14:tracePt t="121985" x="7472363" y="4143375"/>
          <p14:tracePt t="122004" x="7508875" y="4129088"/>
          <p14:tracePt t="122005" x="7529513" y="4129088"/>
          <p14:tracePt t="122021" x="7543800" y="4129088"/>
          <p14:tracePt t="122160" x="7551738" y="4129088"/>
          <p14:tracePt t="122209" x="7558088" y="4122738"/>
          <p14:tracePt t="122241" x="7566025" y="4122738"/>
          <p14:tracePt t="122248" x="7580313" y="4122738"/>
          <p14:tracePt t="122262" x="7586663" y="4122738"/>
          <p14:tracePt t="122270" x="7594600" y="4122738"/>
          <p14:tracePt t="122288" x="7600950" y="4122738"/>
          <p14:tracePt t="122288" x="7615238" y="4122738"/>
          <p14:tracePt t="122305" x="7629525" y="4122738"/>
          <p14:tracePt t="122320" x="7658100" y="4122738"/>
          <p14:tracePt t="122338" x="7672388" y="4122738"/>
          <p14:tracePt t="122354" x="7680325" y="4122738"/>
          <p14:tracePt t="122371" x="7694613" y="4122738"/>
          <p14:tracePt t="122513" x="7680325" y="4122738"/>
          <p14:tracePt t="122529" x="7672388" y="4122738"/>
          <p14:tracePt t="122609" x="7666038" y="4122738"/>
          <p14:tracePt t="123017" x="7658100" y="4122738"/>
          <p14:tracePt t="123020" x="7637463" y="4122738"/>
          <p14:tracePt t="123036" x="7629525" y="4122738"/>
          <p14:tracePt t="123036" x="7615238" y="4122738"/>
          <p14:tracePt t="123053" x="7580313" y="4122738"/>
          <p14:tracePt t="123069" x="7508875" y="4122738"/>
          <p14:tracePt t="123086" x="7451725" y="4122738"/>
          <p14:tracePt t="123103" x="7386638" y="4122738"/>
          <p14:tracePt t="123103" x="7343775" y="4122738"/>
          <p14:tracePt t="123121" x="7294563" y="4137025"/>
          <p14:tracePt t="123136" x="7037388" y="4194175"/>
          <p14:tracePt t="123153" x="6808788" y="4251325"/>
          <p14:tracePt t="123169" x="6580188" y="4294188"/>
          <p14:tracePt t="123186" x="6415088" y="4343400"/>
          <p14:tracePt t="123203" x="6365875" y="4351338"/>
          <p14:tracePt t="123220" x="6315075" y="4371975"/>
          <p14:tracePt t="123236" x="6300788" y="4371975"/>
          <p14:tracePt t="123253" x="6272213" y="4379913"/>
          <p14:tracePt t="123269" x="6237288" y="4386263"/>
          <p14:tracePt t="123286" x="6223000" y="4394200"/>
          <p14:tracePt t="123302" x="6194425" y="4408488"/>
          <p14:tracePt t="123345" x="6186488" y="4408488"/>
          <p14:tracePt t="123377" x="6172200" y="4414838"/>
          <p14:tracePt t="123383" x="6165850" y="4414838"/>
          <p14:tracePt t="123386" x="6151563" y="4422775"/>
          <p14:tracePt t="123402" x="6129338" y="4429125"/>
          <p14:tracePt t="123420" x="6108700" y="4451350"/>
          <p14:tracePt t="123436" x="6086475" y="4457700"/>
          <p14:tracePt t="123452" x="6072188" y="4457700"/>
          <p14:tracePt t="123469" x="6057900" y="4471988"/>
          <p14:tracePt t="123486" x="6043613" y="4471988"/>
          <p14:tracePt t="123502" x="6029325" y="4486275"/>
          <p14:tracePt t="123519" x="6022975" y="4494213"/>
          <p14:tracePt t="123535" x="6008688" y="4500563"/>
          <p14:tracePt t="123535" x="6000750" y="4500563"/>
          <p14:tracePt t="123553" x="5994400" y="4508500"/>
          <p14:tracePt t="123617" x="5972175" y="4508500"/>
          <p14:tracePt t="123625" x="5957888" y="4529138"/>
          <p14:tracePt t="123633" x="5951538" y="4537075"/>
          <p14:tracePt t="123647" x="5943600" y="4543425"/>
          <p14:tracePt t="123655" x="5915025" y="4557713"/>
          <p14:tracePt t="123668" x="5908675" y="4565650"/>
          <p14:tracePt t="123712" x="5900738" y="4572000"/>
          <p14:tracePt t="123713" x="5894388" y="4572000"/>
          <p14:tracePt t="123736" x="5880100" y="4579938"/>
          <p14:tracePt t="123752" x="5872163" y="4586288"/>
          <p14:tracePt t="123753" x="5837238" y="4608513"/>
          <p14:tracePt t="123800" x="5829300" y="4614863"/>
          <p14:tracePt t="123814" x="5808663" y="4622800"/>
          <p14:tracePt t="123825" x="5786438" y="4629150"/>
          <p14:tracePt t="123841" x="5751513" y="4651375"/>
          <p14:tracePt t="123845" x="5729288" y="4657725"/>
          <p14:tracePt t="123852" x="5694363" y="4665663"/>
          <p14:tracePt t="123868" x="5651500" y="4665663"/>
          <p14:tracePt t="123885" x="5629275" y="4679950"/>
          <p14:tracePt t="123901" x="5594350" y="4694238"/>
          <p14:tracePt t="123919" x="5565775" y="4700588"/>
          <p14:tracePt t="123935" x="5537200" y="4714875"/>
          <p14:tracePt t="123952" x="5500688" y="4722813"/>
          <p14:tracePt t="123969" x="5486400" y="4722813"/>
          <p14:tracePt t="124009" x="5472113" y="4722813"/>
          <p14:tracePt t="124025" x="5465763" y="4722813"/>
          <p14:tracePt t="124032" x="5457825" y="4729163"/>
          <p14:tracePt t="124096" x="5451475" y="4737100"/>
          <p14:tracePt t="124113" x="5443538" y="4743450"/>
          <p14:tracePt t="124121" x="5437188" y="4743450"/>
          <p14:tracePt t="124137" x="5429250" y="4743450"/>
          <p14:tracePt t="124177" x="5422900" y="4743450"/>
          <p14:tracePt t="124216" x="5414963" y="4743450"/>
          <p14:tracePt t="124225" x="5386388" y="4743450"/>
          <p14:tracePt t="124241" x="5380038" y="4743450"/>
          <p14:tracePt t="124273" x="5372100" y="4743450"/>
          <p14:tracePt t="124281" x="5357813" y="4743450"/>
          <p14:tracePt t="124289" x="5351463" y="4743450"/>
          <p14:tracePt t="124297" x="5343525" y="4743450"/>
          <p14:tracePt t="124318" x="5322888" y="4743450"/>
          <p14:tracePt t="124319" x="5314950" y="4743450"/>
          <p14:tracePt t="124334" x="5308600" y="4743450"/>
          <p14:tracePt t="124352" x="5300663" y="4743450"/>
          <p14:tracePt t="124384" x="5286375" y="4743450"/>
          <p14:tracePt t="124385" x="5272088" y="4743450"/>
          <p14:tracePt t="124401" x="5243513" y="4743450"/>
          <p14:tracePt t="124418" x="5222875" y="4751388"/>
          <p14:tracePt t="124434" x="5200650" y="4751388"/>
          <p14:tracePt t="124451" x="5194300" y="4751388"/>
          <p14:tracePt t="124467" x="5186363" y="4751388"/>
          <p14:tracePt t="124484" x="5180013" y="4751388"/>
          <p14:tracePt t="124500" x="5151438" y="4751388"/>
          <p14:tracePt t="124518" x="5114925" y="4751388"/>
          <p14:tracePt t="124533" x="5100638" y="4751388"/>
          <p14:tracePt t="124552" x="5086350" y="4751388"/>
          <p14:tracePt t="124567" x="5080000" y="4751388"/>
          <p14:tracePt t="124567" x="5072063" y="4751388"/>
          <p14:tracePt t="124585" x="5065713" y="4751388"/>
          <p14:tracePt t="124600" x="5043488" y="4751388"/>
          <p14:tracePt t="124618" x="5029200" y="4751388"/>
          <p14:tracePt t="124634" x="5014913" y="4751388"/>
          <p14:tracePt t="124650" x="5000625" y="4751388"/>
          <p14:tracePt t="124696" x="4994275" y="4751388"/>
          <p14:tracePt t="124713" x="4972050" y="4751388"/>
          <p14:tracePt t="124721" x="4965700" y="4751388"/>
          <p14:tracePt t="124728" x="4957763" y="4751388"/>
          <p14:tracePt t="124736" x="4951413" y="4751388"/>
          <p14:tracePt t="124751" x="4937125" y="4751388"/>
          <p14:tracePt t="124767" x="4929188" y="4751388"/>
          <p14:tracePt t="124784" x="4922838" y="4751388"/>
          <p14:tracePt t="124801" x="4908550" y="4751388"/>
          <p14:tracePt t="124817" x="4894263" y="4751388"/>
          <p14:tracePt t="124834" x="4872038" y="4743450"/>
          <p14:tracePt t="124850" x="4851400" y="4722813"/>
          <p14:tracePt t="124867" x="4837113" y="4708525"/>
          <p14:tracePt t="124883" x="4814888" y="4686300"/>
          <p14:tracePt t="124900" x="4800600" y="4665663"/>
          <p14:tracePt t="124917" x="4800600" y="4657725"/>
          <p14:tracePt t="124933" x="4800600" y="4629150"/>
          <p14:tracePt t="124950" x="4800600" y="4614863"/>
          <p14:tracePt t="124966" x="4800600" y="4594225"/>
          <p14:tracePt t="124984" x="4800600" y="4586288"/>
          <p14:tracePt t="125000" x="4800600" y="4543425"/>
          <p14:tracePt t="125017" x="4800600" y="4537075"/>
          <p14:tracePt t="125033" x="4800600" y="4508500"/>
          <p14:tracePt t="125049" x="4814888" y="4500563"/>
          <p14:tracePt t="125067" x="4822825" y="4494213"/>
          <p14:tracePt t="125083" x="4837113" y="4479925"/>
          <p14:tracePt t="125100" x="4851400" y="4471988"/>
          <p14:tracePt t="125117" x="4865688" y="4457700"/>
          <p14:tracePt t="125152" x="4872038" y="4457700"/>
          <p14:tracePt t="125160" x="4886325" y="4451350"/>
          <p14:tracePt t="125166" x="4894263" y="4443413"/>
          <p14:tracePt t="125183" x="4908550" y="4443413"/>
          <p14:tracePt t="125200" x="4937125" y="4429125"/>
          <p14:tracePt t="125216" x="4951413" y="4422775"/>
          <p14:tracePt t="125234" x="4972050" y="4422775"/>
          <p14:tracePt t="125249" x="5008563" y="4414838"/>
          <p14:tracePt t="125267" x="5029200" y="4400550"/>
          <p14:tracePt t="125283" x="5065713" y="4400550"/>
          <p14:tracePt t="125299" x="5122863" y="4371975"/>
          <p14:tracePt t="125316" x="5186363" y="4365625"/>
          <p14:tracePt t="125333" x="5229225" y="4365625"/>
          <p14:tracePt t="125349" x="5308600" y="4357688"/>
          <p14:tracePt t="125366" x="5365750" y="4337050"/>
          <p14:tracePt t="125383" x="5437188" y="4329113"/>
          <p14:tracePt t="125399" x="5494338" y="4329113"/>
          <p14:tracePt t="125415" x="5565775" y="4329113"/>
          <p14:tracePt t="125433" x="5594350" y="4329113"/>
          <p14:tracePt t="125449" x="5600700" y="4329113"/>
          <p14:tracePt t="125466" x="5622925" y="4329113"/>
          <p14:tracePt t="125482" x="5637213" y="4329113"/>
          <p14:tracePt t="125500" x="5643563" y="4329113"/>
          <p14:tracePt t="125516" x="5651500" y="4329113"/>
          <p14:tracePt t="125532" x="5665788" y="4329113"/>
          <p14:tracePt t="125549" x="5672138" y="4329113"/>
          <p14:tracePt t="125566" x="5680075" y="4337050"/>
          <p14:tracePt t="125583" x="5686425" y="4343400"/>
          <p14:tracePt t="125600" x="5694363" y="4365625"/>
          <p14:tracePt t="125600" x="5694363" y="4379913"/>
          <p14:tracePt t="125616" x="5708650" y="4414838"/>
          <p14:tracePt t="125633" x="5708650" y="4437063"/>
          <p14:tracePt t="125649" x="5715000" y="4457700"/>
          <p14:tracePt t="125666" x="5722938" y="4465638"/>
          <p14:tracePt t="125682" x="5722938" y="4494213"/>
          <p14:tracePt t="125700" x="5722938" y="4514850"/>
          <p14:tracePt t="125715" x="5722938" y="4543425"/>
          <p14:tracePt t="125733" x="5722938" y="4565650"/>
          <p14:tracePt t="125749" x="5722938" y="4594225"/>
          <p14:tracePt t="125766" x="5722938" y="4608513"/>
          <p14:tracePt t="125782" x="5722938" y="4637088"/>
          <p14:tracePt t="125799" x="5722938" y="4651375"/>
          <p14:tracePt t="125815" x="5722938" y="4657725"/>
          <p14:tracePt t="125832" x="5708650" y="4679950"/>
          <p14:tracePt t="125848" x="5700713" y="4686300"/>
          <p14:tracePt t="125866" x="5686425" y="4694238"/>
          <p14:tracePt t="125882" x="5637213" y="4722813"/>
          <p14:tracePt t="125900" x="5586413" y="4729163"/>
          <p14:tracePt t="125915" x="5543550" y="4729163"/>
          <p14:tracePt t="125932" x="5508625" y="4729163"/>
          <p14:tracePt t="125948" x="5465763" y="4743450"/>
          <p14:tracePt t="125966" x="5408613" y="4743450"/>
          <p14:tracePt t="125982" x="5357813" y="4743450"/>
          <p14:tracePt t="125999" x="5314950" y="4743450"/>
          <p14:tracePt t="126015" x="5280025" y="4743450"/>
          <p14:tracePt t="126015" x="5265738" y="4743450"/>
          <p14:tracePt t="126033" x="5229225" y="4743450"/>
          <p14:tracePt t="126048" x="5186363" y="4743450"/>
          <p14:tracePt t="126065" x="5151438" y="4743450"/>
          <p14:tracePt t="126082" x="5122863" y="4743450"/>
          <p14:tracePt t="126099" x="5080000" y="4743450"/>
          <p14:tracePt t="126115" x="5051425" y="4743450"/>
          <p14:tracePt t="126133" x="5008563" y="4743450"/>
          <p14:tracePt t="126148" x="4979988" y="4743450"/>
          <p14:tracePt t="126166" x="4929188" y="4743450"/>
          <p14:tracePt t="126182" x="4908550" y="4743450"/>
          <p14:tracePt t="126199" x="4900613" y="4743450"/>
          <p14:tracePt t="126215" x="4872038" y="4743450"/>
          <p14:tracePt t="126215" x="4851400" y="4743450"/>
          <p14:tracePt t="126233" x="4822825" y="4743450"/>
          <p14:tracePt t="126248" x="4779963" y="4743450"/>
          <p14:tracePt t="126265" x="4722813" y="4729163"/>
          <p14:tracePt t="126281" x="4714875" y="4722813"/>
          <p14:tracePt t="126298" x="4679950" y="4708525"/>
          <p14:tracePt t="126314" x="4672013" y="4686300"/>
          <p14:tracePt t="126332" x="4672013" y="4657725"/>
          <p14:tracePt t="126348" x="4672013" y="4637088"/>
          <p14:tracePt t="126366" x="4672013" y="4586288"/>
          <p14:tracePt t="126381" x="4686300" y="4543425"/>
          <p14:tracePt t="126398" x="4700588" y="4522788"/>
          <p14:tracePt t="126415" x="4729163" y="4486275"/>
          <p14:tracePt t="126432" x="4751388" y="4437063"/>
          <p14:tracePt t="126448" x="4800600" y="4386263"/>
          <p14:tracePt t="126465" x="4822825" y="4371975"/>
          <p14:tracePt t="126481" x="4843463" y="4365625"/>
          <p14:tracePt t="126497" x="4857750" y="4365625"/>
          <p14:tracePt t="126514" x="4900613" y="4343400"/>
          <p14:tracePt t="126532" x="4929188" y="4337050"/>
          <p14:tracePt t="126547" x="4986338" y="4337050"/>
          <p14:tracePt t="126564" x="5043488" y="4322763"/>
          <p14:tracePt t="126581" x="5100638" y="4322763"/>
          <p14:tracePt t="126599" x="5137150" y="4314825"/>
          <p14:tracePt t="126614" x="5165725" y="4314825"/>
          <p14:tracePt t="126632" x="5194300" y="4314825"/>
          <p14:tracePt t="126648" x="5257800" y="4314825"/>
          <p14:tracePt t="126665" x="5286375" y="4314825"/>
          <p14:tracePt t="126681" x="5322888" y="4314825"/>
          <p14:tracePt t="126697" x="5343525" y="4314825"/>
          <p14:tracePt t="126714" x="5380038" y="4314825"/>
          <p14:tracePt t="126731" x="5400675" y="4314825"/>
          <p14:tracePt t="126747" x="5414963" y="4314825"/>
          <p14:tracePt t="126764" x="5437188" y="4314825"/>
          <p14:tracePt t="126780" x="5457825" y="4314825"/>
          <p14:tracePt t="126798" x="5486400" y="4314825"/>
          <p14:tracePt t="126814" x="5508625" y="4329113"/>
          <p14:tracePt t="126831" x="5522913" y="4337050"/>
          <p14:tracePt t="126847" x="5537200" y="4351338"/>
          <p14:tracePt t="126864" x="5572125" y="4379913"/>
          <p14:tracePt t="126881" x="5580063" y="4386263"/>
          <p14:tracePt t="126928" x="5580063" y="4400550"/>
          <p14:tracePt t="126936" x="5586413" y="4414838"/>
          <p14:tracePt t="126953" x="5586413" y="4422775"/>
          <p14:tracePt t="126961" x="5586413" y="4443413"/>
          <p14:tracePt t="126969" x="5586413" y="4465638"/>
          <p14:tracePt t="126981" x="5600700" y="4500563"/>
          <p14:tracePt t="126997" x="5600700" y="4522788"/>
          <p14:tracePt t="127015" x="5600700" y="4543425"/>
          <p14:tracePt t="127030" x="5600700" y="4579938"/>
          <p14:tracePt t="127048" x="5600700" y="4608513"/>
          <p14:tracePt t="127064" x="5600700" y="4651375"/>
          <p14:tracePt t="127081" x="5600700" y="4657725"/>
          <p14:tracePt t="127097" x="5600700" y="4672013"/>
          <p14:tracePt t="127114" x="5594350" y="4686300"/>
          <p14:tracePt t="127160" x="5586413" y="4694238"/>
          <p14:tracePt t="127172" x="5572125" y="4700588"/>
          <p14:tracePt t="127176" x="5551488" y="4708525"/>
          <p14:tracePt t="127180" x="5522913" y="4729163"/>
          <p14:tracePt t="127196" x="5486400" y="4737100"/>
          <p14:tracePt t="127213" x="5429250" y="4737100"/>
          <p14:tracePt t="127230" x="5372100" y="4743450"/>
          <p14:tracePt t="127246" x="5300663" y="4743450"/>
          <p14:tracePt t="127264" x="5243513" y="4743450"/>
          <p14:tracePt t="127264" x="5214938" y="4743450"/>
          <p14:tracePt t="127281" x="5200650" y="4743450"/>
          <p14:tracePt t="127297" x="5157788" y="4737100"/>
          <p14:tracePt t="127313" x="5151438" y="4737100"/>
          <p14:tracePt t="127330" x="5129213" y="4737100"/>
          <p14:tracePt t="127347" x="5114925" y="4729163"/>
          <p14:tracePt t="127363" x="5080000" y="4729163"/>
          <p14:tracePt t="127380" x="5072063" y="4722813"/>
          <p14:tracePt t="127396" x="5043488" y="4714875"/>
          <p14:tracePt t="127413" x="5014913" y="4714875"/>
          <p14:tracePt t="127430" x="4994275" y="4694238"/>
          <p14:tracePt t="127446" x="4979988" y="4694238"/>
          <p14:tracePt t="127463" x="4965700" y="4686300"/>
          <p14:tracePt t="127463" x="4957763" y="4686300"/>
          <p14:tracePt t="127480" x="4922838" y="4679950"/>
          <p14:tracePt t="127496" x="4900613" y="4672013"/>
          <p14:tracePt t="127514" x="4872038" y="4657725"/>
          <p14:tracePt t="127529" x="4843463" y="4643438"/>
          <p14:tracePt t="127546" x="4786313" y="4622800"/>
          <p14:tracePt t="127563" x="4765675" y="4608513"/>
          <p14:tracePt t="127580" x="4708525" y="4586288"/>
          <p14:tracePt t="127596" x="4700588" y="4572000"/>
          <p14:tracePt t="127613" x="4694238" y="4557713"/>
          <p14:tracePt t="127630" x="4694238" y="4537075"/>
          <p14:tracePt t="127646" x="4694238" y="4522788"/>
          <p14:tracePt t="127663" x="4694238" y="4479925"/>
          <p14:tracePt t="127680" x="4694238" y="4443413"/>
          <p14:tracePt t="127696" x="4743450" y="4400550"/>
          <p14:tracePt t="127713" x="4786313" y="4386263"/>
          <p14:tracePt t="127729" x="4822825" y="4365625"/>
          <p14:tracePt t="127747" x="4879975" y="4351338"/>
          <p14:tracePt t="127762" x="4943475" y="4322763"/>
          <p14:tracePt t="127780" x="5000625" y="4300538"/>
          <p14:tracePt t="127796" x="5057775" y="4271963"/>
          <p14:tracePt t="127813" x="5086350" y="4265613"/>
          <p14:tracePt t="127830" x="5122863" y="4265613"/>
          <p14:tracePt t="127847" x="5151438" y="4265613"/>
          <p14:tracePt t="127863" x="5180013" y="4265613"/>
          <p14:tracePt t="127880" x="5208588" y="4265613"/>
          <p14:tracePt t="127895" x="5257800" y="4265613"/>
          <p14:tracePt t="127913" x="5294313" y="4265613"/>
          <p14:tracePt t="127929" x="5314950" y="4265613"/>
          <p14:tracePt t="127946" x="5329238" y="4265613"/>
          <p14:tracePt t="127963" x="5357813" y="4265613"/>
          <p14:tracePt t="127979" x="5408613" y="4279900"/>
          <p14:tracePt t="127995" x="5465763" y="4308475"/>
          <p14:tracePt t="128013" x="5480050" y="4322763"/>
          <p14:tracePt t="128029" x="5494338" y="4343400"/>
          <p14:tracePt t="128046" x="5500688" y="4365625"/>
          <p14:tracePt t="128062" x="5500688" y="4408488"/>
          <p14:tracePt t="128079" x="5508625" y="4471988"/>
          <p14:tracePt t="128095" x="5508625" y="4537075"/>
          <p14:tracePt t="128113" x="5508625" y="4557713"/>
          <p14:tracePt t="128129" x="5508625" y="4572000"/>
          <p14:tracePt t="128146" x="5508625" y="4579938"/>
          <p14:tracePt t="128185" x="5508625" y="4600575"/>
          <p14:tracePt t="128305" x="5522913" y="4608513"/>
          <p14:tracePt t="128313" x="5537200" y="4608513"/>
          <p14:tracePt t="128320" x="5551488" y="4608513"/>
          <p14:tracePt t="128329" x="5565775" y="4608513"/>
          <p14:tracePt t="128345" x="5572125" y="4608513"/>
          <p14:tracePt t="128361" x="5580063" y="4608513"/>
          <p14:tracePt t="128401" x="5586413" y="4608513"/>
          <p14:tracePt t="128873" x="5580063" y="4608513"/>
          <p14:tracePt t="129400" x="5572125" y="4608513"/>
          <p14:tracePt t="129409" x="5565775" y="4600575"/>
          <p14:tracePt t="130962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35B4F5-7E17-4FE6-99B2-03E77AC8B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32006"/>
            <a:ext cx="8281987" cy="701675"/>
          </a:xfrm>
        </p:spPr>
        <p:txBody>
          <a:bodyPr/>
          <a:lstStyle/>
          <a:p>
            <a:r>
              <a:rPr lang="en-US" altLang="en-US" dirty="0"/>
              <a:t>Pseudo-LRU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DCFFA93-385B-441F-B02D-881332E88A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xmlns="" id="{67C24E63-1EBF-4A65-80BC-1F9AB101E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76" y="1257607"/>
            <a:ext cx="8281987" cy="38319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943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789"/>
    </mc:Choice>
    <mc:Fallback>
      <p:transition spd="slow" advTm="1337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011" x="4000500" y="2279650"/>
          <p14:tracePt t="54037" x="3994150" y="2279650"/>
          <p14:tracePt t="54054" x="3971925" y="2279650"/>
          <p14:tracePt t="54061" x="3965575" y="2279650"/>
          <p14:tracePt t="54070" x="3957638" y="2279650"/>
          <p14:tracePt t="54088" x="3900488" y="2308225"/>
          <p14:tracePt t="54094" x="3857625" y="2322513"/>
          <p14:tracePt t="54109" x="3800475" y="2357438"/>
          <p14:tracePt t="54125" x="3657600" y="2443163"/>
          <p14:tracePt t="54141" x="3457575" y="2565400"/>
          <p14:tracePt t="54158" x="3308350" y="2628900"/>
          <p14:tracePt t="54173" x="3143250" y="2693988"/>
          <p14:tracePt t="54189" x="3008313" y="2743200"/>
          <p14:tracePt t="54205" x="2836863" y="2814638"/>
          <p14:tracePt t="54229" x="2728913" y="2857500"/>
          <p14:tracePt t="54239" x="2636838" y="2900363"/>
          <p14:tracePt t="54271" x="2522538" y="2936875"/>
          <p14:tracePt t="54273" x="2408238" y="2971800"/>
          <p14:tracePt t="54288" x="2328863" y="2994025"/>
          <p14:tracePt t="54305" x="2243138" y="3022600"/>
          <p14:tracePt t="54321" x="2157413" y="3043238"/>
          <p14:tracePt t="54338" x="2108200" y="3065463"/>
          <p14:tracePt t="54354" x="2036763" y="3071813"/>
          <p14:tracePt t="54372" x="1993900" y="3079750"/>
          <p14:tracePt t="54387" x="1936750" y="3079750"/>
          <p14:tracePt t="54404" x="1836738" y="3079750"/>
          <p14:tracePt t="54422" x="1671638" y="3079750"/>
          <p14:tracePt t="54439" x="1593850" y="3079750"/>
          <p14:tracePt t="54454" x="1550988" y="3079750"/>
          <p14:tracePt t="54472" x="1536700" y="3079750"/>
          <p14:tracePt t="54488" x="1508125" y="3071813"/>
          <p14:tracePt t="54505" x="1471613" y="3057525"/>
          <p14:tracePt t="54520" x="1436688" y="3051175"/>
          <p14:tracePt t="54538" x="1408113" y="3036888"/>
          <p14:tracePt t="54554" x="1357313" y="3000375"/>
          <p14:tracePt t="54571" x="1265238" y="2957513"/>
          <p14:tracePt t="54587" x="1165225" y="2928938"/>
          <p14:tracePt t="54604" x="1108075" y="2894013"/>
          <p14:tracePt t="54622" x="993775" y="2822575"/>
          <p14:tracePt t="54638" x="922338" y="2765425"/>
          <p14:tracePt t="54655" x="879475" y="2714625"/>
          <p14:tracePt t="54672" x="842963" y="2657475"/>
          <p14:tracePt t="54688" x="779463" y="2571750"/>
          <p14:tracePt t="54704" x="742950" y="2514600"/>
          <p14:tracePt t="54721" x="685800" y="2408238"/>
          <p14:tracePt t="54738" x="650875" y="2336800"/>
          <p14:tracePt t="54754" x="650875" y="2265363"/>
          <p14:tracePt t="54772" x="642938" y="2208213"/>
          <p14:tracePt t="54788" x="642938" y="2114550"/>
          <p14:tracePt t="54804" x="642938" y="2051050"/>
          <p14:tracePt t="54820" x="671513" y="1928813"/>
          <p14:tracePt t="54838" x="779463" y="1814513"/>
          <p14:tracePt t="54854" x="985838" y="1693863"/>
          <p14:tracePt t="54871" x="1200150" y="1571625"/>
          <p14:tracePt t="54888" x="1408113" y="1450975"/>
          <p14:tracePt t="54905" x="1593850" y="1343025"/>
          <p14:tracePt t="54920" x="1722438" y="1293813"/>
          <p14:tracePt t="54938" x="1843088" y="1243013"/>
          <p14:tracePt t="54953" x="1936750" y="1228725"/>
          <p14:tracePt t="54971" x="1993900" y="1228725"/>
          <p14:tracePt t="54987" x="2036763" y="1208088"/>
          <p14:tracePt t="55004" x="2079625" y="1208088"/>
          <p14:tracePt t="55020" x="2265363" y="1257300"/>
          <p14:tracePt t="55038" x="2414588" y="1293813"/>
          <p14:tracePt t="55054" x="2579688" y="1343025"/>
          <p14:tracePt t="55071" x="2679700" y="1393825"/>
          <p14:tracePt t="55087" x="2722563" y="1408113"/>
          <p14:tracePt t="55104" x="2736850" y="1422400"/>
          <p14:tracePt t="55120" x="2765425" y="1436688"/>
          <p14:tracePt t="55138" x="2822575" y="1508125"/>
          <p14:tracePt t="55154" x="2928938" y="1600200"/>
          <p14:tracePt t="55170" x="3008313" y="1679575"/>
          <p14:tracePt t="55186" x="3057525" y="1736725"/>
          <p14:tracePt t="55204" x="3086100" y="1836738"/>
          <p14:tracePt t="55220" x="3165475" y="1985963"/>
          <p14:tracePt t="55220" x="3171825" y="2043113"/>
          <p14:tracePt t="55237" x="3200400" y="2171700"/>
          <p14:tracePt t="55254" x="3208338" y="2279650"/>
          <p14:tracePt t="55270" x="3222625" y="2422525"/>
          <p14:tracePt t="55287" x="3222625" y="2500313"/>
          <p14:tracePt t="55303" x="3222625" y="2565400"/>
          <p14:tracePt t="55320" x="3222625" y="2622550"/>
          <p14:tracePt t="55337" x="3200400" y="2665413"/>
          <p14:tracePt t="55353" x="3143250" y="2757488"/>
          <p14:tracePt t="55370" x="3108325" y="2814638"/>
          <p14:tracePt t="55386" x="3065463" y="2886075"/>
          <p14:tracePt t="55404" x="3008313" y="2943225"/>
          <p14:tracePt t="55420" x="2957513" y="2979738"/>
          <p14:tracePt t="55437" x="2886075" y="3022600"/>
          <p14:tracePt t="55453" x="2786063" y="3079750"/>
          <p14:tracePt t="55469" x="2657475" y="3128963"/>
          <p14:tracePt t="55486" x="2557463" y="3151188"/>
          <p14:tracePt t="55503" x="2451100" y="3165475"/>
          <p14:tracePt t="55519" x="2265363" y="3165475"/>
          <p14:tracePt t="55536" x="2000250" y="3208338"/>
          <p14:tracePt t="55552" x="1728788" y="3214688"/>
          <p14:tracePt t="55570" x="1450975" y="3257550"/>
          <p14:tracePt t="55586" x="1100138" y="3300413"/>
          <p14:tracePt t="55604" x="814388" y="3300413"/>
          <p14:tracePt t="55619" x="622300" y="3300413"/>
          <p14:tracePt t="55637" x="565150" y="3300413"/>
          <p14:tracePt t="55653" x="493713" y="3300413"/>
          <p14:tracePt t="55670" x="436563" y="3265488"/>
          <p14:tracePt t="55686" x="350838" y="3214688"/>
          <p14:tracePt t="55703" x="285750" y="3108325"/>
          <p14:tracePt t="55719" x="214313" y="2986088"/>
          <p14:tracePt t="55736" x="136525" y="2851150"/>
          <p14:tracePt t="55753" x="79375" y="2728913"/>
          <p14:tracePt t="55769" x="71438" y="2636838"/>
          <p14:tracePt t="55786" x="71438" y="2486025"/>
          <p14:tracePt t="55802" x="114300" y="2251075"/>
          <p14:tracePt t="55819" x="128588" y="2079625"/>
          <p14:tracePt t="55836" x="142875" y="1951038"/>
          <p14:tracePt t="55852" x="185738" y="1814513"/>
          <p14:tracePt t="55869" x="222250" y="1743075"/>
          <p14:tracePt t="55885" x="314325" y="1628775"/>
          <p14:tracePt t="55902" x="393700" y="1550988"/>
          <p14:tracePt t="55919" x="450850" y="1500188"/>
          <p14:tracePt t="55935" x="522288" y="1450975"/>
          <p14:tracePt t="55953" x="585788" y="1414463"/>
          <p14:tracePt t="55969" x="679450" y="1379538"/>
          <p14:tracePt t="55987" x="757238" y="1365250"/>
          <p14:tracePt t="56002" x="900113" y="1350963"/>
          <p14:tracePt t="56020" x="1050925" y="1314450"/>
          <p14:tracePt t="56036" x="1143000" y="1314450"/>
          <p14:tracePt t="56053" x="1193800" y="1314450"/>
          <p14:tracePt t="56069" x="1300163" y="1314450"/>
          <p14:tracePt t="56087" x="1457325" y="1328738"/>
          <p14:tracePt t="56102" x="1608138" y="1357313"/>
          <p14:tracePt t="56119" x="1714500" y="1379538"/>
          <p14:tracePt t="56136" x="1800225" y="1408113"/>
          <p14:tracePt t="56152" x="1893888" y="1443038"/>
          <p14:tracePt t="56169" x="2028825" y="1528763"/>
          <p14:tracePt t="56186" x="2214563" y="1622425"/>
          <p14:tracePt t="56202" x="2351088" y="1700213"/>
          <p14:tracePt t="56218" x="2436813" y="1751013"/>
          <p14:tracePt t="56236" x="2486025" y="1779588"/>
          <p14:tracePt t="56252" x="2522538" y="1808163"/>
          <p14:tracePt t="56268" x="2600325" y="1893888"/>
          <p14:tracePt t="56285" x="2628900" y="1936750"/>
          <p14:tracePt t="56302" x="2657475" y="2036763"/>
          <p14:tracePt t="56319" x="2722563" y="2185988"/>
          <p14:tracePt t="56335" x="2743200" y="2300288"/>
          <p14:tracePt t="56353" x="2794000" y="2400300"/>
          <p14:tracePt t="56368" x="2836863" y="2486025"/>
          <p14:tracePt t="56385" x="2851150" y="2557463"/>
          <p14:tracePt t="56402" x="2871788" y="2651125"/>
          <p14:tracePt t="56419" x="2871788" y="2757488"/>
          <p14:tracePt t="56435" x="2871788" y="2865438"/>
          <p14:tracePt t="56452" x="2871788" y="2928938"/>
          <p14:tracePt t="56469" x="2865438" y="2965450"/>
          <p14:tracePt t="56485" x="2836863" y="3014663"/>
          <p14:tracePt t="56502" x="2822575" y="3028950"/>
          <p14:tracePt t="56518" x="2800350" y="3057525"/>
          <p14:tracePt t="56535" x="2779713" y="3079750"/>
          <p14:tracePt t="56553" x="2743200" y="3094038"/>
          <p14:tracePt t="56567" x="2700338" y="3108325"/>
          <p14:tracePt t="56585" x="2665413" y="3122613"/>
          <p14:tracePt t="56629" x="2636838" y="3122613"/>
          <p14:tracePt t="56639" x="2586038" y="3122613"/>
          <p14:tracePt t="56639" x="2557463" y="3122613"/>
          <p14:tracePt t="56653" x="2522538" y="3122613"/>
          <p14:tracePt t="56661" x="2500313" y="3122613"/>
          <p14:tracePt t="56670" x="2471738" y="3122613"/>
          <p14:tracePt t="56670" x="2457450" y="3122613"/>
          <p14:tracePt t="56686" x="2428875" y="3122613"/>
          <p14:tracePt t="56686" x="2400300" y="3122613"/>
          <p14:tracePt t="56702" x="2328863" y="3114675"/>
          <p14:tracePt t="56719" x="2236788" y="3100388"/>
          <p14:tracePt t="56734" x="2165350" y="3065463"/>
          <p14:tracePt t="56751" x="2143125" y="3065463"/>
          <p14:tracePt t="56768" x="2108200" y="3065463"/>
          <p14:tracePt t="56785" x="2093913" y="3065463"/>
          <p14:tracePt t="56801" x="2071688" y="3065463"/>
          <p14:tracePt t="56818" x="2065338" y="3065463"/>
          <p14:tracePt t="56834" x="2043113" y="3057525"/>
          <p14:tracePt t="56852" x="2022475" y="3057525"/>
          <p14:tracePt t="56868" x="2014538" y="3057525"/>
          <p14:tracePt t="56885" x="2000250" y="3057525"/>
          <p14:tracePt t="56934" x="1993900" y="3051175"/>
          <p14:tracePt t="56997" x="1985963" y="3051175"/>
          <p14:tracePt t="57110" x="1965325" y="3051175"/>
          <p14:tracePt t="57117" x="1957388" y="3051175"/>
          <p14:tracePt t="57133" x="1928813" y="3022600"/>
          <p14:tracePt t="57136" x="1922463" y="3022600"/>
          <p14:tracePt t="57142" x="1908175" y="3008313"/>
          <p14:tracePt t="57150" x="1857375" y="2971800"/>
          <p14:tracePt t="57168" x="1743075" y="2900363"/>
          <p14:tracePt t="57185" x="1657350" y="2857500"/>
          <p14:tracePt t="57201" x="1614488" y="2822575"/>
          <p14:tracePt t="57218" x="1528763" y="2779713"/>
          <p14:tracePt t="57234" x="1457325" y="2757488"/>
          <p14:tracePt t="57251" x="1357313" y="2700338"/>
          <p14:tracePt t="57267" x="1257300" y="2643188"/>
          <p14:tracePt t="57284" x="1136650" y="2571750"/>
          <p14:tracePt t="57300" x="1008063" y="2471738"/>
          <p14:tracePt t="57318" x="936625" y="2422525"/>
          <p14:tracePt t="57333" x="842963" y="2371725"/>
          <p14:tracePt t="57350" x="757238" y="2328863"/>
          <p14:tracePt t="57367" x="636588" y="2271713"/>
          <p14:tracePt t="57383" x="550863" y="2208213"/>
          <p14:tracePt t="57401" x="479425" y="2143125"/>
          <p14:tracePt t="57416" x="371475" y="2071688"/>
          <p14:tracePt t="57433" x="300038" y="2022475"/>
          <p14:tracePt t="57451" x="250825" y="1985963"/>
          <p14:tracePt t="57467" x="214313" y="1957388"/>
          <p14:tracePt t="57485" x="165100" y="1885950"/>
          <p14:tracePt t="57500" x="136525" y="1836738"/>
          <p14:tracePt t="57500" x="114300" y="1800225"/>
          <p14:tracePt t="57518" x="114300" y="1793875"/>
          <p14:tracePt t="57533" x="107950" y="1765300"/>
          <p14:tracePt t="57573" x="107950" y="1757363"/>
          <p14:tracePt t="57584" x="107950" y="1751013"/>
          <p14:tracePt t="57600" x="107950" y="1743075"/>
          <p14:tracePt t="57602" x="114300" y="1728788"/>
          <p14:tracePt t="57616" x="128588" y="1722438"/>
          <p14:tracePt t="57634" x="179388" y="1714500"/>
          <p14:tracePt t="57650" x="207963" y="1700213"/>
          <p14:tracePt t="57667" x="222250" y="1685925"/>
          <p14:tracePt t="57683" x="242888" y="1679575"/>
          <p14:tracePt t="57700" x="257175" y="1671638"/>
          <p14:tracePt t="57717" x="265113" y="1665288"/>
          <p14:tracePt t="57732" x="285750" y="1643063"/>
          <p14:tracePt t="57750" x="336550" y="1622425"/>
          <p14:tracePt t="57767" x="350838" y="1614488"/>
          <p14:tracePt t="57783" x="385763" y="1608138"/>
          <p14:tracePt t="57799" x="428625" y="1600200"/>
          <p14:tracePt t="57817" x="465138" y="1585913"/>
          <p14:tracePt t="57832" x="493713" y="1579563"/>
          <p14:tracePt t="57849" x="522288" y="1579563"/>
          <p14:tracePt t="57866" x="571500" y="1557338"/>
          <p14:tracePt t="57882" x="593725" y="1557338"/>
          <p14:tracePt t="57900" x="608013" y="1557338"/>
          <p14:tracePt t="57917" x="657225" y="1565275"/>
          <p14:tracePt t="57934" x="722313" y="1571625"/>
          <p14:tracePt t="57950" x="779463" y="1579563"/>
          <p14:tracePt t="57966" x="871538" y="1600200"/>
          <p14:tracePt t="57982" x="928688" y="1608138"/>
          <p14:tracePt t="58000" x="965200" y="1608138"/>
          <p14:tracePt t="58016" x="1022350" y="1628775"/>
          <p14:tracePt t="58033" x="1085850" y="1651000"/>
          <p14:tracePt t="58049" x="1143000" y="1657350"/>
          <p14:tracePt t="58066" x="1165225" y="1665288"/>
          <p14:tracePt t="58083" x="1200150" y="1665288"/>
          <p14:tracePt t="58099" x="1250950" y="1665288"/>
          <p14:tracePt t="58116" x="1336675" y="1685925"/>
          <p14:tracePt t="58133" x="1400175" y="1708150"/>
          <p14:tracePt t="58149" x="1643063" y="1793875"/>
          <p14:tracePt t="58167" x="1843088" y="1865313"/>
          <p14:tracePt t="58182" x="2036763" y="1928813"/>
          <p14:tracePt t="58200" x="2151063" y="1965325"/>
          <p14:tracePt t="58215" x="2208213" y="1985963"/>
          <p14:tracePt t="58233" x="2243138" y="1985963"/>
          <p14:tracePt t="58248" x="2336800" y="2000250"/>
          <p14:tracePt t="58266" x="2422525" y="2000250"/>
          <p14:tracePt t="58283" x="2528888" y="2000250"/>
          <p14:tracePt t="58299" x="2608263" y="2000250"/>
          <p14:tracePt t="58315" x="2686050" y="1979613"/>
          <p14:tracePt t="58333" x="2757488" y="1943100"/>
          <p14:tracePt t="58348" x="2886075" y="1885950"/>
          <p14:tracePt t="58366" x="2943225" y="1851025"/>
          <p14:tracePt t="58383" x="2957513" y="1836738"/>
          <p14:tracePt t="58399" x="2979738" y="1836738"/>
          <p14:tracePt t="58477" x="2994025" y="1851025"/>
          <p14:tracePt t="58487" x="3008313" y="1900238"/>
          <p14:tracePt t="58487" x="3014663" y="1943100"/>
          <p14:tracePt t="58502" x="3043238" y="2014538"/>
          <p14:tracePt t="58509" x="3051175" y="2071688"/>
          <p14:tracePt t="58517" x="3065463" y="2179638"/>
          <p14:tracePt t="58532" x="3065463" y="2251075"/>
          <p14:tracePt t="58548" x="3065463" y="2365375"/>
          <p14:tracePt t="58566" x="3065463" y="2428875"/>
          <p14:tracePt t="58583" x="3043238" y="2486025"/>
          <p14:tracePt t="58600" x="3000375" y="2543175"/>
          <p14:tracePt t="58615" x="2928938" y="2600325"/>
          <p14:tracePt t="58632" x="2828925" y="2679700"/>
          <p14:tracePt t="58649" x="2743200" y="2700338"/>
          <p14:tracePt t="58666" x="2657475" y="2743200"/>
          <p14:tracePt t="58682" x="2528888" y="2800350"/>
          <p14:tracePt t="58699" x="2436813" y="2828925"/>
          <p14:tracePt t="58715" x="2293938" y="2851150"/>
          <p14:tracePt t="58732" x="2165350" y="2865438"/>
          <p14:tracePt t="58749" x="2022475" y="2871788"/>
          <p14:tracePt t="58749" x="1936750" y="2886075"/>
          <p14:tracePt t="58766" x="1785938" y="2922588"/>
          <p14:tracePt t="58782" x="1665288" y="2922588"/>
          <p14:tracePt t="58799" x="1579563" y="2922588"/>
          <p14:tracePt t="58815" x="1500188" y="2922588"/>
          <p14:tracePt t="58833" x="1422400" y="2922588"/>
          <p14:tracePt t="58849" x="1328738" y="2922588"/>
          <p14:tracePt t="58866" x="1243013" y="2922588"/>
          <p14:tracePt t="58882" x="1136650" y="2922588"/>
          <p14:tracePt t="58898" x="1042988" y="2922588"/>
          <p14:tracePt t="58915" x="985838" y="2908300"/>
          <p14:tracePt t="58932" x="942975" y="2886075"/>
          <p14:tracePt t="58948" x="914400" y="2857500"/>
          <p14:tracePt t="58948" x="900113" y="2851150"/>
          <p14:tracePt t="58966" x="871538" y="2822575"/>
          <p14:tracePt t="58982" x="857250" y="2800350"/>
          <p14:tracePt t="58998" x="857250" y="2728913"/>
          <p14:tracePt t="59015" x="857250" y="2593975"/>
          <p14:tracePt t="59032" x="857250" y="2422525"/>
          <p14:tracePt t="59048" x="857250" y="2265363"/>
          <p14:tracePt t="59065" x="857250" y="2200275"/>
          <p14:tracePt t="59082" x="857250" y="2122488"/>
          <p14:tracePt t="59099" x="857250" y="2028825"/>
          <p14:tracePt t="59115" x="914400" y="1928813"/>
          <p14:tracePt t="59131" x="936625" y="1885950"/>
          <p14:tracePt t="59148" x="950913" y="1857375"/>
          <p14:tracePt t="59164" x="965200" y="1822450"/>
          <p14:tracePt t="59181" x="993775" y="1785938"/>
          <p14:tracePt t="59198" x="1050925" y="1765300"/>
          <p14:tracePt t="59215" x="1165225" y="1714500"/>
          <p14:tracePt t="59231" x="1279525" y="1693863"/>
          <p14:tracePt t="59248" x="1379538" y="1657350"/>
          <p14:tracePt t="59264" x="1450975" y="1636713"/>
          <p14:tracePt t="59281" x="1543050" y="1614488"/>
          <p14:tracePt t="59298" x="1622425" y="1608138"/>
          <p14:tracePt t="59314" x="1693863" y="1593850"/>
          <p14:tracePt t="59331" x="1757363" y="1585913"/>
          <p14:tracePt t="59347" x="1851025" y="1585913"/>
          <p14:tracePt t="59365" x="1985963" y="1585913"/>
          <p14:tracePt t="59380" x="2200275" y="1585913"/>
          <p14:tracePt t="59398" x="2351088" y="1585913"/>
          <p14:tracePt t="59414" x="2457450" y="1585913"/>
          <p14:tracePt t="59430" x="2528888" y="1585913"/>
          <p14:tracePt t="59448" x="2593975" y="1585913"/>
          <p14:tracePt t="59465" x="2671763" y="1614488"/>
          <p14:tracePt t="59481" x="2794000" y="1685925"/>
          <p14:tracePt t="59497" x="2928938" y="1757363"/>
          <p14:tracePt t="59514" x="3051175" y="1857375"/>
          <p14:tracePt t="59531" x="3128963" y="1936750"/>
          <p14:tracePt t="59546" x="3208338" y="2022475"/>
          <p14:tracePt t="59563" x="3279775" y="2114550"/>
          <p14:tracePt t="59580" x="3322638" y="2185988"/>
          <p14:tracePt t="59580" x="3351213" y="2214563"/>
          <p14:tracePt t="59598" x="3357563" y="2251075"/>
          <p14:tracePt t="59614" x="3365500" y="2314575"/>
          <p14:tracePt t="59630" x="3365500" y="2386013"/>
          <p14:tracePt t="59647" x="3365500" y="2436813"/>
          <p14:tracePt t="59664" x="3336925" y="2522538"/>
          <p14:tracePt t="59680" x="3279775" y="2593975"/>
          <p14:tracePt t="59697" x="3251200" y="2643188"/>
          <p14:tracePt t="59714" x="3222625" y="2671763"/>
          <p14:tracePt t="59730" x="3157538" y="2736850"/>
          <p14:tracePt t="59747" x="3100388" y="2779713"/>
          <p14:tracePt t="59764" x="3057525" y="2828925"/>
          <p14:tracePt t="59780" x="3022600" y="2836863"/>
          <p14:tracePt t="59797" x="2951163" y="2865438"/>
          <p14:tracePt t="59814" x="2879725" y="2879725"/>
          <p14:tracePt t="59830" x="2771775" y="2908300"/>
          <p14:tracePt t="59846" x="2657475" y="2928938"/>
          <p14:tracePt t="59864" x="2565400" y="2928938"/>
          <p14:tracePt t="59881" x="2486025" y="2936875"/>
          <p14:tracePt t="59896" x="2379663" y="2957513"/>
          <p14:tracePt t="59914" x="2222500" y="2957513"/>
          <p14:tracePt t="59930" x="2043113" y="2957513"/>
          <p14:tracePt t="59947" x="1936750" y="2957513"/>
          <p14:tracePt t="59963" x="1857375" y="2957513"/>
          <p14:tracePt t="59980" x="1793875" y="2957513"/>
          <p14:tracePt t="59997" x="1722438" y="2957513"/>
          <p14:tracePt t="60014" x="1657350" y="2965450"/>
          <p14:tracePt t="60030" x="1628775" y="2965450"/>
          <p14:tracePt t="60047" x="1614488" y="2965450"/>
          <p14:tracePt t="60063" x="1608138" y="2965450"/>
          <p14:tracePt t="60080" x="1600200" y="2965450"/>
          <p14:tracePt t="60097" x="1571625" y="2965450"/>
          <p14:tracePt t="60113" x="1522413" y="2965450"/>
          <p14:tracePt t="60129" x="1465263" y="2965450"/>
          <p14:tracePt t="60146" x="1400175" y="2965450"/>
          <p14:tracePt t="60162" x="1371600" y="2965450"/>
          <p14:tracePt t="60180" x="1300163" y="2965450"/>
          <p14:tracePt t="60196" x="1179513" y="2965450"/>
          <p14:tracePt t="60212" x="1014413" y="2965450"/>
          <p14:tracePt t="60229" x="971550" y="2965450"/>
          <p14:tracePt t="60247" x="942975" y="2951163"/>
          <p14:tracePt t="60262" x="908050" y="2914650"/>
          <p14:tracePt t="60280" x="836613" y="2843213"/>
          <p14:tracePt t="60296" x="785813" y="2794000"/>
          <p14:tracePt t="60313" x="728663" y="2743200"/>
          <p14:tracePt t="60330" x="708025" y="2686050"/>
          <p14:tracePt t="60347" x="693738" y="2643188"/>
          <p14:tracePt t="60363" x="671513" y="2571750"/>
          <p14:tracePt t="60380" x="671513" y="2522538"/>
          <p14:tracePt t="60396" x="665163" y="2451100"/>
          <p14:tracePt t="60413" x="642938" y="2357438"/>
          <p14:tracePt t="60430" x="642938" y="2300288"/>
          <p14:tracePt t="60447" x="642938" y="2271713"/>
          <p14:tracePt t="60463" x="642938" y="2257425"/>
          <p14:tracePt t="60479" x="642938" y="2228850"/>
          <p14:tracePt t="60495" x="650875" y="2214563"/>
          <p14:tracePt t="60542" x="665163" y="2214563"/>
          <p14:tracePt t="60565" x="671513" y="2208213"/>
          <p14:tracePt t="60581" x="671513" y="2193925"/>
          <p14:tracePt t="60598" x="671513" y="2179638"/>
          <p14:tracePt t="60598" x="671513" y="2171700"/>
          <p14:tracePt t="60614" x="679450" y="2143125"/>
          <p14:tracePt t="60614" x="700088" y="2100263"/>
          <p14:tracePt t="60629" x="750888" y="2014538"/>
          <p14:tracePt t="60647" x="793750" y="1965325"/>
          <p14:tracePt t="60662" x="800100" y="1943100"/>
          <p14:tracePt t="60680" x="836613" y="1908175"/>
          <p14:tracePt t="60695" x="857250" y="1885950"/>
          <p14:tracePt t="60712" x="871538" y="1857375"/>
          <p14:tracePt t="60728" x="885825" y="1828800"/>
          <p14:tracePt t="60746" x="885825" y="1771650"/>
          <p14:tracePt t="60763" x="900113" y="1743075"/>
          <p14:tracePt t="60779" x="908050" y="1722438"/>
          <p14:tracePt t="60918" x="908050" y="1714500"/>
          <p14:tracePt t="60925" x="900113" y="1714500"/>
          <p14:tracePt t="60934" x="893763" y="1714500"/>
          <p14:tracePt t="60939" x="865188" y="1714500"/>
          <p14:tracePt t="60945" x="850900" y="1714500"/>
          <p14:tracePt t="60962" x="828675" y="1714500"/>
          <p14:tracePt t="60979" x="808038" y="1728788"/>
          <p14:tracePt t="60995" x="800100" y="1728788"/>
          <p14:tracePt t="61012" x="785813" y="1728788"/>
          <p14:tracePt t="61029" x="757238" y="1728788"/>
          <p14:tracePt t="61029" x="750888" y="1728788"/>
          <p14:tracePt t="61046" x="742950" y="1728788"/>
          <p14:tracePt t="61061" x="736600" y="1736725"/>
          <p14:tracePt t="61079" x="714375" y="1736725"/>
          <p14:tracePt t="61095" x="708025" y="1736725"/>
          <p14:tracePt t="61112" x="679450" y="1736725"/>
          <p14:tracePt t="61182" x="671513" y="1736725"/>
          <p14:tracePt t="61198" x="665163" y="1736725"/>
          <p14:tracePt t="61206" x="642938" y="1736725"/>
          <p14:tracePt t="61214" x="636588" y="1736725"/>
          <p14:tracePt t="61222" x="622300" y="1736725"/>
          <p14:tracePt t="61233" x="608013" y="1736725"/>
          <p14:tracePt t="61245" x="593725" y="1736725"/>
          <p14:tracePt t="61261" x="571500" y="1736725"/>
          <p14:tracePt t="61278" x="565150" y="1736725"/>
          <p14:tracePt t="61295" x="557213" y="1736725"/>
          <p14:tracePt t="61311" x="522288" y="1736725"/>
          <p14:tracePt t="61328" x="514350" y="1736725"/>
          <p14:tracePt t="61344" x="493713" y="1728788"/>
          <p14:tracePt t="61361" x="479425" y="1722438"/>
          <p14:tracePt t="61378" x="471488" y="1722438"/>
          <p14:tracePt t="61395" x="457200" y="1722438"/>
          <p14:tracePt t="61461" x="450850" y="1722438"/>
          <p14:tracePt t="61464" x="428625" y="1714500"/>
          <p14:tracePt t="61478" x="422275" y="1708150"/>
          <p14:tracePt t="61478" x="400050" y="1685925"/>
          <p14:tracePt t="61494" x="393700" y="1679575"/>
          <p14:tracePt t="61511" x="393700" y="1665288"/>
          <p14:tracePt t="61528" x="393700" y="1651000"/>
          <p14:tracePt t="61545" x="393700" y="1628775"/>
          <p14:tracePt t="61561" x="393700" y="1593850"/>
          <p14:tracePt t="61578" x="393700" y="1579563"/>
          <p14:tracePt t="61594" x="393700" y="1571625"/>
          <p14:tracePt t="61637" x="393700" y="1557338"/>
          <p14:tracePt t="61654" x="407988" y="1536700"/>
          <p14:tracePt t="61662" x="422275" y="1536700"/>
          <p14:tracePt t="61663" x="450850" y="1536700"/>
          <p14:tracePt t="61677" x="542925" y="1528763"/>
          <p14:tracePt t="61694" x="585788" y="1522413"/>
          <p14:tracePt t="61711" x="628650" y="1522413"/>
          <p14:tracePt t="61727" x="679450" y="1522413"/>
          <p14:tracePt t="61744" x="728663" y="1522413"/>
          <p14:tracePt t="61762" x="785813" y="1522413"/>
          <p14:tracePt t="61778" x="850900" y="1522413"/>
          <p14:tracePt t="61794" x="922338" y="1500188"/>
          <p14:tracePt t="61810" x="1000125" y="1500188"/>
          <p14:tracePt t="61828" x="1022350" y="1500188"/>
          <p14:tracePt t="61844" x="1036638" y="1500188"/>
          <p14:tracePt t="61861" x="1042988" y="1500188"/>
          <p14:tracePt t="61909" x="1057275" y="1500188"/>
          <p14:tracePt t="61917" x="1065213" y="1500188"/>
          <p14:tracePt t="61925" x="1071563" y="1522413"/>
          <p14:tracePt t="61927" x="1100138" y="1608138"/>
          <p14:tracePt t="61943" x="1122363" y="1685925"/>
          <p14:tracePt t="61961" x="1122363" y="1736725"/>
          <p14:tracePt t="61977" x="1122363" y="1785938"/>
          <p14:tracePt t="61994" x="1122363" y="1828800"/>
          <p14:tracePt t="62011" x="1093788" y="1865313"/>
          <p14:tracePt t="62027" x="1057275" y="1893888"/>
          <p14:tracePt t="62044" x="1008063" y="1922463"/>
          <p14:tracePt t="62060" x="942975" y="1928813"/>
          <p14:tracePt t="62060" x="900113" y="1936750"/>
          <p14:tracePt t="62078" x="850900" y="1957388"/>
          <p14:tracePt t="62094" x="814388" y="1957388"/>
          <p14:tracePt t="62110" x="757238" y="1957388"/>
          <p14:tracePt t="62128" x="722313" y="1957388"/>
          <p14:tracePt t="62144" x="671513" y="1951038"/>
          <p14:tracePt t="62160" x="614363" y="1936750"/>
          <p14:tracePt t="62177" x="585788" y="1922463"/>
          <p14:tracePt t="62193" x="550863" y="1893888"/>
          <p14:tracePt t="62210" x="514350" y="1865313"/>
          <p14:tracePt t="62226" x="500063" y="1851025"/>
          <p14:tracePt t="62243" x="500063" y="1828800"/>
          <p14:tracePt t="62260" x="500063" y="1793875"/>
          <p14:tracePt t="62277" x="522288" y="1722438"/>
          <p14:tracePt t="62294" x="593725" y="1671638"/>
          <p14:tracePt t="62309" x="642938" y="1643063"/>
          <p14:tracePt t="62328" x="708025" y="1600200"/>
          <p14:tracePt t="62343" x="765175" y="1593850"/>
          <p14:tracePt t="62360" x="808038" y="1579563"/>
          <p14:tracePt t="62376" x="842963" y="1571625"/>
          <p14:tracePt t="62430" x="865188" y="1571625"/>
          <p14:tracePt t="62485" x="871538" y="1571625"/>
          <p14:tracePt t="62494" x="865188" y="1585913"/>
          <p14:tracePt t="62501" x="836613" y="1600200"/>
          <p14:tracePt t="62510" x="822325" y="1608138"/>
          <p14:tracePt t="62517" x="765175" y="1614488"/>
          <p14:tracePt t="62526" x="722313" y="1614488"/>
          <p14:tracePt t="62542" x="685800" y="1614488"/>
          <p14:tracePt t="62559" x="657225" y="1614488"/>
          <p14:tracePt t="62576" x="622300" y="1614488"/>
          <p14:tracePt t="62593" x="608013" y="1614488"/>
          <p14:tracePt t="62610" x="585788" y="1614488"/>
          <p14:tracePt t="62627" x="579438" y="1614488"/>
          <p14:tracePt t="62643" x="565150" y="1614488"/>
          <p14:tracePt t="62742" x="542925" y="1614488"/>
          <p14:tracePt t="62750" x="536575" y="1614488"/>
          <p14:tracePt t="62751" x="528638" y="1614488"/>
          <p14:tracePt t="62789" x="522288" y="1614488"/>
          <p14:tracePt t="62822" x="514350" y="1614488"/>
          <p14:tracePt t="62893" x="514350" y="1622425"/>
          <p14:tracePt t="62901" x="508000" y="1628775"/>
          <p14:tracePt t="63166" x="536575" y="1636713"/>
          <p14:tracePt t="63174" x="542925" y="1636713"/>
          <p14:tracePt t="63179" x="571500" y="1636713"/>
          <p14:tracePt t="63192" x="585788" y="1636713"/>
          <p14:tracePt t="63209" x="628650" y="1636713"/>
          <p14:tracePt t="63225" x="700088" y="1636713"/>
          <p14:tracePt t="63242" x="765175" y="1636713"/>
          <p14:tracePt t="63259" x="842963" y="1636713"/>
          <p14:tracePt t="63275" x="893763" y="1636713"/>
          <p14:tracePt t="63293" x="965200" y="1636713"/>
          <p14:tracePt t="63309" x="1093788" y="1636713"/>
          <p14:tracePt t="63326" x="1236663" y="1636713"/>
          <p14:tracePt t="63341" x="1443038" y="1665288"/>
          <p14:tracePt t="63358" x="1585913" y="1665288"/>
          <p14:tracePt t="63375" x="1671638" y="1665288"/>
          <p14:tracePt t="63391" x="1722438" y="1665288"/>
          <p14:tracePt t="63409" x="1785938" y="1665288"/>
          <p14:tracePt t="63425" x="1971675" y="1693863"/>
          <p14:tracePt t="63441" x="2251075" y="1736725"/>
          <p14:tracePt t="63458" x="2508250" y="1779588"/>
          <p14:tracePt t="63475" x="2736850" y="1800225"/>
          <p14:tracePt t="63492" x="2836863" y="1822450"/>
          <p14:tracePt t="63508" x="2865438" y="1822450"/>
          <p14:tracePt t="63508" x="2886075" y="1822450"/>
          <p14:tracePt t="63526" x="2928938" y="1836738"/>
          <p14:tracePt t="63541" x="3008313" y="1843088"/>
          <p14:tracePt t="63558" x="3114675" y="1851025"/>
          <p14:tracePt t="63575" x="3186113" y="1871663"/>
          <p14:tracePt t="63591" x="3265488" y="1885950"/>
          <p14:tracePt t="63608" x="3300413" y="1885950"/>
          <p14:tracePt t="63624" x="3308350" y="1885950"/>
          <p14:tracePt t="63734" x="3314700" y="1885950"/>
          <p14:tracePt t="63741" x="3322638" y="1885950"/>
          <p14:tracePt t="64021" x="3336925" y="1885950"/>
          <p14:tracePt t="64101" x="3343275" y="1885950"/>
          <p14:tracePt t="64117" x="3357563" y="1885950"/>
          <p14:tracePt t="64126" x="3371850" y="1885950"/>
          <p14:tracePt t="64134" x="3379788" y="1885950"/>
          <p14:tracePt t="64140" x="3414713" y="1885950"/>
          <p14:tracePt t="64157" x="3457575" y="1879600"/>
          <p14:tracePt t="64174" x="3479800" y="1871663"/>
          <p14:tracePt t="64190" x="3543300" y="1871663"/>
          <p14:tracePt t="64208" x="3586163" y="1865313"/>
          <p14:tracePt t="64224" x="3614738" y="1865313"/>
          <p14:tracePt t="64240" x="3643313" y="1857375"/>
          <p14:tracePt t="64257" x="3665538" y="1857375"/>
          <p14:tracePt t="64275" x="3694113" y="1857375"/>
          <p14:tracePt t="64290" x="3722688" y="1857375"/>
          <p14:tracePt t="64307" x="3765550" y="1857375"/>
          <p14:tracePt t="64324" x="3822700" y="1857375"/>
          <p14:tracePt t="64340" x="3865563" y="1857375"/>
          <p14:tracePt t="64357" x="3957638" y="1857375"/>
          <p14:tracePt t="64374" x="4037013" y="1857375"/>
          <p14:tracePt t="64390" x="4079875" y="1857375"/>
          <p14:tracePt t="64408" x="4094163" y="1857375"/>
          <p14:tracePt t="64423" x="4122738" y="1857375"/>
          <p14:tracePt t="64440" x="4157663" y="1857375"/>
          <p14:tracePt t="64456" x="4171950" y="1857375"/>
          <p14:tracePt t="64475" x="4186238" y="1857375"/>
          <p14:tracePt t="64490" x="4200525" y="1857375"/>
          <p14:tracePt t="64507" x="4208463" y="1857375"/>
          <p14:tracePt t="64523" x="4229100" y="1857375"/>
          <p14:tracePt t="64574" x="4237038" y="1857375"/>
          <p14:tracePt t="64605" x="4243388" y="1857375"/>
          <p14:tracePt t="64621" x="4265613" y="1857375"/>
          <p14:tracePt t="64629" x="4279900" y="1857375"/>
          <p14:tracePt t="64640" x="4286250" y="1857375"/>
          <p14:tracePt t="64656" x="4300538" y="1857375"/>
          <p14:tracePt t="64742" x="4322763" y="1857375"/>
          <p14:tracePt t="64774" x="4329113" y="1857375"/>
          <p14:tracePt t="65093" x="4337050" y="1865313"/>
          <p14:tracePt t="65101" x="4343400" y="1871663"/>
          <p14:tracePt t="65773" x="4351338" y="1879600"/>
          <p14:tracePt t="65781" x="4351338" y="1885950"/>
          <p14:tracePt t="65786" x="4351338" y="1893888"/>
          <p14:tracePt t="65790" x="4329113" y="1908175"/>
          <p14:tracePt t="65804" x="4300538" y="1922463"/>
          <p14:tracePt t="65822" x="4265613" y="1928813"/>
          <p14:tracePt t="65837" x="4243388" y="1928813"/>
          <p14:tracePt t="65855" x="4186238" y="1951038"/>
          <p14:tracePt t="65871" x="4000500" y="1979613"/>
          <p14:tracePt t="65889" x="3771900" y="2014538"/>
          <p14:tracePt t="65905" x="3529013" y="2085975"/>
          <p14:tracePt t="65922" x="3251200" y="2171700"/>
          <p14:tracePt t="65937" x="3014663" y="2236788"/>
          <p14:tracePt t="65955" x="2922588" y="2257425"/>
          <p14:tracePt t="65971" x="2894013" y="2271713"/>
          <p14:tracePt t="65989" x="2886075" y="2271713"/>
          <p14:tracePt t="66061" x="2879725" y="2279650"/>
          <p14:tracePt t="66069" x="2857500" y="2293938"/>
          <p14:tracePt t="66088" x="2836863" y="2300288"/>
          <p14:tracePt t="66104" x="2814638" y="2300288"/>
          <p14:tracePt t="66105" x="2800350" y="2314575"/>
          <p14:tracePt t="66122" x="2771775" y="2314575"/>
          <p14:tracePt t="66137" x="2765425" y="2314575"/>
          <p14:tracePt t="66154" x="2751138" y="2314575"/>
          <p14:tracePt t="66171" x="2728913" y="2314575"/>
          <p14:tracePt t="66188" x="2700338" y="2314575"/>
          <p14:tracePt t="66204" x="2671763" y="2314575"/>
          <p14:tracePt t="66221" x="2586038" y="2314575"/>
          <p14:tracePt t="66237" x="2508250" y="2314575"/>
          <p14:tracePt t="66255" x="2422525" y="2314575"/>
          <p14:tracePt t="66271" x="2365375" y="2314575"/>
          <p14:tracePt t="66288" x="2271713" y="2314575"/>
          <p14:tracePt t="66304" x="2193925" y="2314575"/>
          <p14:tracePt t="66322" x="2114550" y="2314575"/>
          <p14:tracePt t="66337" x="2071688" y="2314575"/>
          <p14:tracePt t="66354" x="2036763" y="2314575"/>
          <p14:tracePt t="66370" x="2014538" y="2314575"/>
          <p14:tracePt t="66388" x="1971675" y="2314575"/>
          <p14:tracePt t="66404" x="1893888" y="2314575"/>
          <p14:tracePt t="66421" x="1857375" y="2314575"/>
          <p14:tracePt t="66438" x="1851025" y="2308225"/>
          <p14:tracePt t="66485" x="1843088" y="2308225"/>
          <p14:tracePt t="66494" x="1814513" y="2308225"/>
          <p14:tracePt t="66502" x="1808163" y="2308225"/>
          <p14:tracePt t="66510" x="1779588" y="2308225"/>
          <p14:tracePt t="66521" x="1757363" y="2308225"/>
          <p14:tracePt t="66537" x="1728788" y="2300288"/>
          <p14:tracePt t="66554" x="1700213" y="2293938"/>
          <p14:tracePt t="66570" x="1685925" y="2286000"/>
          <p14:tracePt t="66588" x="1657350" y="2286000"/>
          <p14:tracePt t="66604" x="1651000" y="2279650"/>
          <p14:tracePt t="66637" x="1643063" y="2279650"/>
          <p14:tracePt t="66637" x="1614488" y="2271713"/>
          <p14:tracePt t="66653" x="1565275" y="2257425"/>
          <p14:tracePt t="66671" x="1536700" y="2243138"/>
          <p14:tracePt t="66687" x="1508125" y="2236788"/>
          <p14:tracePt t="66703" x="1450975" y="2222500"/>
          <p14:tracePt t="66721" x="1408113" y="2214563"/>
          <p14:tracePt t="66736" x="1385888" y="2193925"/>
          <p14:tracePt t="66754" x="1357313" y="2193925"/>
          <p14:tracePt t="66770" x="1328738" y="2193925"/>
          <p14:tracePt t="66788" x="1308100" y="2193925"/>
          <p14:tracePt t="66803" x="1271588" y="2193925"/>
          <p14:tracePt t="66820" x="1250950" y="2193925"/>
          <p14:tracePt t="66836" x="1185863" y="2185988"/>
          <p14:tracePt t="66854" x="1128713" y="2179638"/>
          <p14:tracePt t="66869" x="1108075" y="2179638"/>
          <p14:tracePt t="66887" x="1100138" y="2171700"/>
          <p14:tracePt t="66939" x="1085850" y="2143125"/>
          <p14:tracePt t="66942" x="1065213" y="2128838"/>
          <p14:tracePt t="66965" x="1065213" y="2122488"/>
          <p14:tracePt t="66973" x="1065213" y="2114550"/>
          <p14:tracePt t="66978" x="1065213" y="2108200"/>
          <p14:tracePt t="66986" x="1065213" y="2079625"/>
          <p14:tracePt t="67003" x="1065213" y="2057400"/>
          <p14:tracePt t="67020" x="1065213" y="2028825"/>
          <p14:tracePt t="67037" x="1057275" y="1993900"/>
          <p14:tracePt t="67054" x="1057275" y="1985963"/>
          <p14:tracePt t="67069" x="1057275" y="1965325"/>
          <p14:tracePt t="67087" x="1057275" y="1957388"/>
          <p14:tracePt t="67102" x="1057275" y="1943100"/>
          <p14:tracePt t="67119" x="1065213" y="1908175"/>
          <p14:tracePt t="67136" x="1100138" y="1893888"/>
          <p14:tracePt t="67153" x="1143000" y="1857375"/>
          <p14:tracePt t="67170" x="1214438" y="1814513"/>
          <p14:tracePt t="67187" x="1285875" y="1771650"/>
          <p14:tracePt t="67203" x="1365250" y="1743075"/>
          <p14:tracePt t="67219" x="1436688" y="1714500"/>
          <p14:tracePt t="67236" x="1493838" y="1700213"/>
          <p14:tracePt t="67236" x="1500188" y="1700213"/>
          <p14:tracePt t="67254" x="1543050" y="1693863"/>
          <p14:tracePt t="67269" x="1585913" y="1679575"/>
          <p14:tracePt t="67286" x="1665288" y="1671638"/>
          <p14:tracePt t="67303" x="1728788" y="1671638"/>
          <p14:tracePt t="67319" x="1822450" y="1657350"/>
          <p14:tracePt t="67336" x="1885950" y="1651000"/>
          <p14:tracePt t="67352" x="1957388" y="1628775"/>
          <p14:tracePt t="67369" x="2000250" y="1628775"/>
          <p14:tracePt t="67385" x="2043113" y="1628775"/>
          <p14:tracePt t="67402" x="2085975" y="1628775"/>
          <p14:tracePt t="67419" x="2128838" y="1628775"/>
          <p14:tracePt t="67435" x="2185988" y="1628775"/>
          <p14:tracePt t="67452" x="2257425" y="1628775"/>
          <p14:tracePt t="67470" x="2371725" y="1628775"/>
          <p14:tracePt t="67486" x="2393950" y="1628775"/>
          <p14:tracePt t="67503" x="2422525" y="1622425"/>
          <p14:tracePt t="67542" x="2428875" y="1622425"/>
          <p14:tracePt t="67553" x="2436813" y="1622425"/>
          <p14:tracePt t="67557" x="2457450" y="1622425"/>
          <p14:tracePt t="67569" x="2465388" y="1622425"/>
          <p14:tracePt t="67585" x="2486025" y="1628775"/>
          <p14:tracePt t="67603" x="2508250" y="1636713"/>
          <p14:tracePt t="67619" x="2536825" y="1643063"/>
          <p14:tracePt t="67635" x="2565400" y="1671638"/>
          <p14:tracePt t="67653" x="2593975" y="1685925"/>
          <p14:tracePt t="67670" x="2622550" y="1714500"/>
          <p14:tracePt t="67685" x="2636838" y="1751013"/>
          <p14:tracePt t="67703" x="2665413" y="1793875"/>
          <p14:tracePt t="67719" x="2671763" y="1814513"/>
          <p14:tracePt t="67735" x="2679700" y="1828800"/>
          <p14:tracePt t="67751" x="2679700" y="1851025"/>
          <p14:tracePt t="67769" x="2679700" y="1879600"/>
          <p14:tracePt t="67785" x="2679700" y="1914525"/>
          <p14:tracePt t="67802" x="2679700" y="1951038"/>
          <p14:tracePt t="67818" x="2679700" y="1985963"/>
          <p14:tracePt t="67836" x="2679700" y="2014538"/>
          <p14:tracePt t="67852" x="2679700" y="2036763"/>
          <p14:tracePt t="67869" x="2657475" y="2071688"/>
          <p14:tracePt t="67885" x="2622550" y="2108200"/>
          <p14:tracePt t="67903" x="2614613" y="2114550"/>
          <p14:tracePt t="67919" x="2571750" y="2136775"/>
          <p14:tracePt t="67936" x="2536825" y="2165350"/>
          <p14:tracePt t="67952" x="2471738" y="2179638"/>
          <p14:tracePt t="67969" x="2414588" y="2208213"/>
          <p14:tracePt t="67985" x="2322513" y="2228850"/>
          <p14:tracePt t="68002" x="2236788" y="2265363"/>
          <p14:tracePt t="68018" x="2193925" y="2271713"/>
          <p14:tracePt t="68035" x="2171700" y="2279650"/>
          <p14:tracePt t="68051" x="2136775" y="2279650"/>
          <p14:tracePt t="68068" x="2093913" y="2300288"/>
          <p14:tracePt t="68068" x="2051050" y="2300288"/>
          <p14:tracePt t="68086" x="1985963" y="2300288"/>
          <p14:tracePt t="68102" x="1908175" y="2300288"/>
          <p14:tracePt t="68118" x="1857375" y="2300288"/>
          <p14:tracePt t="68135" x="1808163" y="2300288"/>
          <p14:tracePt t="68151" x="1785938" y="2300288"/>
          <p14:tracePt t="68169" x="1765300" y="2300288"/>
          <p14:tracePt t="68185" x="1728788" y="2300288"/>
          <p14:tracePt t="68202" x="1700213" y="2300288"/>
          <p14:tracePt t="68218" x="1665288" y="2300288"/>
          <p14:tracePt t="68235" x="1651000" y="2286000"/>
          <p14:tracePt t="68251" x="1643063" y="2279650"/>
          <p14:tracePt t="68268" x="1600200" y="2257425"/>
          <p14:tracePt t="68285" x="1550988" y="2222500"/>
          <p14:tracePt t="68302" x="1514475" y="2193925"/>
          <p14:tracePt t="68317" x="1500188" y="2171700"/>
          <p14:tracePt t="68335" x="1493838" y="2136775"/>
          <p14:tracePt t="68351" x="1493838" y="2093913"/>
          <p14:tracePt t="68369" x="1493838" y="2051050"/>
          <p14:tracePt t="68384" x="1493838" y="2008188"/>
          <p14:tracePt t="68401" x="1493838" y="1971675"/>
          <p14:tracePt t="68418" x="1500188" y="1951038"/>
          <p14:tracePt t="68435" x="1528763" y="1914525"/>
          <p14:tracePt t="68451" x="1571625" y="1885950"/>
          <p14:tracePt t="68468" x="1600200" y="1865313"/>
          <p14:tracePt t="68484" x="1651000" y="1851025"/>
          <p14:tracePt t="68484" x="1679575" y="1836738"/>
          <p14:tracePt t="68502" x="1765300" y="1814513"/>
          <p14:tracePt t="68517" x="1828800" y="1785938"/>
          <p14:tracePt t="68535" x="1900238" y="1765300"/>
          <p14:tracePt t="68551" x="1951038" y="1757363"/>
          <p14:tracePt t="68568" x="2008188" y="1728788"/>
          <p14:tracePt t="68584" x="2057400" y="1714500"/>
          <p14:tracePt t="68601" x="2114550" y="1700213"/>
          <p14:tracePt t="68617" x="2151063" y="1679575"/>
          <p14:tracePt t="68635" x="2193925" y="1671638"/>
          <p14:tracePt t="68651" x="2236788" y="1671638"/>
          <p14:tracePt t="68668" x="2293938" y="1665288"/>
          <p14:tracePt t="68684" x="2322513" y="1665288"/>
          <p14:tracePt t="68684" x="2351088" y="1665288"/>
          <p14:tracePt t="68702" x="2379663" y="1643063"/>
          <p14:tracePt t="68717" x="2386013" y="1643063"/>
          <p14:tracePt t="68734" x="2408238" y="1643063"/>
          <p14:tracePt t="68751" x="2414588" y="1643063"/>
          <p14:tracePt t="68768" x="2443163" y="1643063"/>
          <p14:tracePt t="68784" x="2479675" y="1651000"/>
          <p14:tracePt t="68801" x="2500313" y="1671638"/>
          <p14:tracePt t="68817" x="2528888" y="1714500"/>
          <p14:tracePt t="68834" x="2543175" y="1743075"/>
          <p14:tracePt t="68851" x="2543175" y="1765300"/>
          <p14:tracePt t="68868" x="2565400" y="1822450"/>
          <p14:tracePt t="68883" x="2565400" y="1843088"/>
          <p14:tracePt t="68901" x="2565400" y="1865313"/>
          <p14:tracePt t="68917" x="2565400" y="1893888"/>
          <p14:tracePt t="68935" x="2565400" y="1900238"/>
          <p14:tracePt t="68950" x="2565400" y="1908175"/>
          <p14:tracePt t="68967" x="2565400" y="1951038"/>
          <p14:tracePt t="68983" x="2565400" y="1979613"/>
          <p14:tracePt t="69001" x="2565400" y="2014538"/>
          <p14:tracePt t="69016" x="2565400" y="2036763"/>
          <p14:tracePt t="69034" x="2551113" y="2065338"/>
          <p14:tracePt t="69050" x="2536825" y="2079625"/>
          <p14:tracePt t="69067" x="2500313" y="2079625"/>
          <p14:tracePt t="69084" x="2479675" y="2100263"/>
          <p14:tracePt t="69101" x="2414588" y="2122488"/>
          <p14:tracePt t="69117" x="2293938" y="2143125"/>
          <p14:tracePt t="69134" x="2208213" y="2151063"/>
          <p14:tracePt t="69150" x="2151063" y="2157413"/>
          <p14:tracePt t="69166" x="2114550" y="2157413"/>
          <p14:tracePt t="69183" x="2071688" y="2171700"/>
          <p14:tracePt t="69200" x="2036763" y="2185988"/>
          <p14:tracePt t="69217" x="2008188" y="2208213"/>
          <p14:tracePt t="69233" x="1993900" y="2208213"/>
          <p14:tracePt t="69250" x="1979613" y="2214563"/>
          <p14:tracePt t="69266" x="1957388" y="2214563"/>
          <p14:tracePt t="69283" x="1914525" y="2214563"/>
          <p14:tracePt t="69300" x="1857375" y="2214563"/>
          <p14:tracePt t="69317" x="1800225" y="2214563"/>
          <p14:tracePt t="69333" x="1779588" y="2214563"/>
          <p14:tracePt t="69349" x="1765300" y="2214563"/>
          <p14:tracePt t="69367" x="1722438" y="2214563"/>
          <p14:tracePt t="69383" x="1679575" y="2214563"/>
          <p14:tracePt t="69400" x="1628775" y="2214563"/>
          <p14:tracePt t="69416" x="1557338" y="2214563"/>
          <p14:tracePt t="69432" x="1536700" y="2214563"/>
          <p14:tracePt t="69451" x="1508125" y="2208213"/>
          <p14:tracePt t="69466" x="1465263" y="2193925"/>
          <p14:tracePt t="69482" x="1428750" y="2171700"/>
          <p14:tracePt t="69499" x="1385888" y="2151063"/>
          <p14:tracePt t="69516" x="1357313" y="2128838"/>
          <p14:tracePt t="69533" x="1350963" y="2122488"/>
          <p14:tracePt t="69550" x="1336675" y="2100263"/>
          <p14:tracePt t="69566" x="1336675" y="2079625"/>
          <p14:tracePt t="69584" x="1328738" y="2051050"/>
          <p14:tracePt t="69600" x="1328738" y="2022475"/>
          <p14:tracePt t="69617" x="1328738" y="1993900"/>
          <p14:tracePt t="69632" x="1328738" y="1951038"/>
          <p14:tracePt t="69649" x="1328738" y="1908175"/>
          <p14:tracePt t="69665" x="1343025" y="1865313"/>
          <p14:tracePt t="69684" x="1357313" y="1843088"/>
          <p14:tracePt t="69699" x="1393825" y="1808163"/>
          <p14:tracePt t="69717" x="1436688" y="1757363"/>
          <p14:tracePt t="69732" x="1485900" y="1722438"/>
          <p14:tracePt t="69732" x="1500188" y="1714500"/>
          <p14:tracePt t="69750" x="1557338" y="1693863"/>
          <p14:tracePt t="69766" x="1585913" y="1665288"/>
          <p14:tracePt t="69783" x="1636713" y="1651000"/>
          <p14:tracePt t="69799" x="1708150" y="1643063"/>
          <p14:tracePt t="69816" x="1743075" y="1622425"/>
          <p14:tracePt t="69832" x="1793875" y="1614488"/>
          <p14:tracePt t="69849" x="1836738" y="1608138"/>
          <p14:tracePt t="69866" x="1865313" y="1608138"/>
          <p14:tracePt t="69883" x="1908175" y="1608138"/>
          <p14:tracePt t="69899" x="1951038" y="1608138"/>
          <p14:tracePt t="69916" x="1985963" y="1608138"/>
          <p14:tracePt t="69932" x="2028825" y="1608138"/>
          <p14:tracePt t="69949" x="2085975" y="1636713"/>
          <p14:tracePt t="69965" x="2128838" y="1651000"/>
          <p14:tracePt t="69983" x="2151063" y="1679575"/>
          <p14:tracePt t="69999" x="2179638" y="1693863"/>
          <p14:tracePt t="70016" x="2236788" y="1728788"/>
          <p14:tracePt t="70032" x="2365375" y="1771650"/>
          <p14:tracePt t="70050" x="2428875" y="1785938"/>
          <p14:tracePt t="70066" x="2486025" y="1785938"/>
          <p14:tracePt t="70083" x="2522538" y="1793875"/>
          <p14:tracePt t="70099" x="2565400" y="1793875"/>
          <p14:tracePt t="70115" x="2628900" y="1822450"/>
          <p14:tracePt t="70132" x="2808288" y="1836738"/>
          <p14:tracePt t="70149" x="3086100" y="1893888"/>
          <p14:tracePt t="70165" x="3600450" y="1922463"/>
          <p14:tracePt t="70183" x="3879850" y="1922463"/>
          <p14:tracePt t="70199" x="4071938" y="1957388"/>
          <p14:tracePt t="70216" x="4179888" y="1971675"/>
          <p14:tracePt t="70232" x="4257675" y="1979613"/>
          <p14:tracePt t="70249" x="4351338" y="1993900"/>
          <p14:tracePt t="70265" x="4479925" y="2022475"/>
          <p14:tracePt t="70282" x="4579938" y="2022475"/>
          <p14:tracePt t="70298" x="4686300" y="2036763"/>
          <p14:tracePt t="70315" x="4808538" y="2036763"/>
          <p14:tracePt t="70331" x="4914900" y="2036763"/>
          <p14:tracePt t="70349" x="5008563" y="2036763"/>
          <p14:tracePt t="70366" x="5165725" y="2036763"/>
          <p14:tracePt t="70381" x="5286375" y="2036763"/>
          <p14:tracePt t="70398" x="5357813" y="2036763"/>
          <p14:tracePt t="70416" x="5422900" y="2036763"/>
          <p14:tracePt t="70432" x="5480050" y="2022475"/>
          <p14:tracePt t="70449" x="5508625" y="2022475"/>
          <p14:tracePt t="70465" x="5537200" y="2014538"/>
          <p14:tracePt t="70482" x="5565775" y="2008188"/>
          <p14:tracePt t="70498" x="5600700" y="2008188"/>
          <p14:tracePt t="70515" x="5637213" y="1993900"/>
          <p14:tracePt t="70557" x="5657850" y="1979613"/>
          <p14:tracePt t="70757" x="5637213" y="1979613"/>
          <p14:tracePt t="70765" x="5608638" y="1993900"/>
          <p14:tracePt t="70770" x="5580063" y="2000250"/>
          <p14:tracePt t="70782" x="5551488" y="2000250"/>
          <p14:tracePt t="70782" x="5508625" y="2028825"/>
          <p14:tracePt t="70798" x="5472113" y="2051050"/>
          <p14:tracePt t="70814" x="5422900" y="2065338"/>
          <p14:tracePt t="70830" x="5400675" y="2079625"/>
          <p14:tracePt t="70848" x="5343525" y="2100263"/>
          <p14:tracePt t="70864" x="5308600" y="2122488"/>
          <p14:tracePt t="70881" x="5265738" y="2136775"/>
          <p14:tracePt t="70897" x="5237163" y="2157413"/>
          <p14:tracePt t="70914" x="5186363" y="2179638"/>
          <p14:tracePt t="70931" x="5157788" y="2222500"/>
          <p14:tracePt t="70948" x="5151438" y="2228850"/>
          <p14:tracePt t="70964" x="5143500" y="2243138"/>
          <p14:tracePt t="70964" x="5137150" y="2257425"/>
          <p14:tracePt t="70982" x="5129213" y="2286000"/>
          <p14:tracePt t="70997" x="5108575" y="2308225"/>
          <p14:tracePt t="71014" x="5100638" y="2328863"/>
          <p14:tracePt t="71061" x="5100638" y="2336800"/>
          <p14:tracePt t="71078" x="5100638" y="2365375"/>
          <p14:tracePt t="71109" x="5108575" y="2371725"/>
          <p14:tracePt t="71117" x="5114925" y="2379663"/>
          <p14:tracePt t="71158" x="5137150" y="2386013"/>
          <p14:tracePt t="71158" x="5151438" y="2386013"/>
          <p14:tracePt t="71173" x="5165725" y="2386013"/>
          <p14:tracePt t="71181" x="5194300" y="2408238"/>
          <p14:tracePt t="71197" x="5200650" y="2408238"/>
          <p14:tracePt t="71201" x="5222875" y="2408238"/>
          <p14:tracePt t="71213" x="5237163" y="2408238"/>
          <p14:tracePt t="71230" x="5272088" y="2408238"/>
          <p14:tracePt t="71247" x="5300663" y="2408238"/>
          <p14:tracePt t="71263" x="5337175" y="2408238"/>
          <p14:tracePt t="71280" x="5343525" y="2408238"/>
          <p14:tracePt t="71297" x="5357813" y="2408238"/>
          <p14:tracePt t="71313" x="5380038" y="2400300"/>
          <p14:tracePt t="71330" x="5386388" y="2400300"/>
          <p14:tracePt t="71347" x="5414963" y="2393950"/>
          <p14:tracePt t="71363" x="5443538" y="2371725"/>
          <p14:tracePt t="71380" x="5465763" y="2357438"/>
          <p14:tracePt t="71396" x="5514975" y="2322513"/>
          <p14:tracePt t="71413" x="5551488" y="2300288"/>
          <p14:tracePt t="71430" x="5586413" y="2286000"/>
          <p14:tracePt t="71446" x="5608638" y="2279650"/>
          <p14:tracePt t="71464" x="5643563" y="2279650"/>
          <p14:tracePt t="71480" x="5665788" y="2271713"/>
          <p14:tracePt t="71496" x="5686425" y="2257425"/>
          <p14:tracePt t="71514" x="5708650" y="2257425"/>
          <p14:tracePt t="71530" x="5729288" y="2243138"/>
          <p14:tracePt t="71598" x="5737225" y="2236788"/>
          <p14:tracePt t="71766" x="5722938" y="2236788"/>
          <p14:tracePt t="71774" x="5657850" y="2236788"/>
          <p14:tracePt t="71781" x="5629275" y="2236788"/>
          <p14:tracePt t="71789" x="5580063" y="2236788"/>
          <p14:tracePt t="71796" x="5500688" y="2236788"/>
          <p14:tracePt t="71813" x="5337175" y="2236788"/>
          <p14:tracePt t="71830" x="5186363" y="2236788"/>
          <p14:tracePt t="71846" x="5057775" y="2236788"/>
          <p14:tracePt t="71864" x="4886325" y="2236788"/>
          <p14:tracePt t="71879" x="4629150" y="2271713"/>
          <p14:tracePt t="71897" x="4386263" y="2300288"/>
          <p14:tracePt t="71912" x="4186238" y="2322513"/>
          <p14:tracePt t="71930" x="4014788" y="2351088"/>
          <p14:tracePt t="71946" x="3922713" y="2357438"/>
          <p14:tracePt t="71963" x="3886200" y="2371725"/>
          <p14:tracePt t="71980" x="3879850" y="2371725"/>
          <p14:tracePt t="72013" x="3871913" y="2379663"/>
          <p14:tracePt t="72014" x="3851275" y="2379663"/>
          <p14:tracePt t="72030" x="3829050" y="2386013"/>
          <p14:tracePt t="72046" x="3800475" y="2386013"/>
          <p14:tracePt t="72063" x="3771900" y="2386013"/>
          <p14:tracePt t="72080" x="3736975" y="2386013"/>
          <p14:tracePt t="72096" x="3671888" y="2386013"/>
          <p14:tracePt t="72112" x="3614738" y="2386013"/>
          <p14:tracePt t="72130" x="3571875" y="2386013"/>
          <p14:tracePt t="72146" x="3565525" y="2386013"/>
          <p14:tracePt t="72182" x="3551238" y="2386013"/>
          <p14:tracePt t="72188" x="3522663" y="2386013"/>
          <p14:tracePt t="72196" x="3436938" y="2386013"/>
          <p14:tracePt t="72213" x="3379788" y="2386013"/>
          <p14:tracePt t="72213" x="3351213" y="2386013"/>
          <p14:tracePt t="72230" x="3308350" y="2393950"/>
          <p14:tracePt t="72245" x="3300413" y="2393950"/>
          <p14:tracePt t="72293" x="3294063" y="2393950"/>
          <p14:tracePt t="72302" x="3279775" y="2393950"/>
          <p14:tracePt t="72310" x="3251200" y="2414588"/>
          <p14:tracePt t="72321" x="3208338" y="2414588"/>
          <p14:tracePt t="72328" x="3165475" y="2414588"/>
          <p14:tracePt t="72345" x="3108325" y="2414588"/>
          <p14:tracePt t="72362" x="3057525" y="2414588"/>
          <p14:tracePt t="72378" x="3008313" y="2414588"/>
          <p14:tracePt t="72396" x="2957513" y="2414588"/>
          <p14:tracePt t="72412" x="2900363" y="2414588"/>
          <p14:tracePt t="72412" x="2886075" y="2414588"/>
          <p14:tracePt t="72430" x="2808288" y="2414588"/>
          <p14:tracePt t="72446" x="2728913" y="2414588"/>
          <p14:tracePt t="72461" x="2665413" y="2414588"/>
          <p14:tracePt t="72478" x="2608263" y="2414588"/>
          <p14:tracePt t="72496" x="2522538" y="2414588"/>
          <p14:tracePt t="72512" x="2428875" y="2414588"/>
          <p14:tracePt t="72529" x="2308225" y="2414588"/>
          <p14:tracePt t="72545" x="2179638" y="2393950"/>
          <p14:tracePt t="72562" x="2071688" y="2386013"/>
          <p14:tracePt t="72579" x="1993900" y="2365375"/>
          <p14:tracePt t="72595" x="1936750" y="2365375"/>
          <p14:tracePt t="72612" x="1879600" y="2365375"/>
          <p14:tracePt t="72629" x="1765300" y="2365375"/>
          <p14:tracePt t="72646" x="1700213" y="2365375"/>
          <p14:tracePt t="72662" x="1636713" y="2365375"/>
          <p14:tracePt t="72678" x="1571625" y="2365375"/>
          <p14:tracePt t="72695" x="1543050" y="2365375"/>
          <p14:tracePt t="72711" x="1508125" y="2365375"/>
          <p14:tracePt t="72728" x="1485900" y="2365375"/>
          <p14:tracePt t="72744" x="1465263" y="2365375"/>
          <p14:tracePt t="72762" x="1422400" y="2365375"/>
          <p14:tracePt t="72778" x="1379538" y="2365375"/>
          <p14:tracePt t="72796" x="1357313" y="2365375"/>
          <p14:tracePt t="72811" x="1343025" y="2365375"/>
          <p14:tracePt t="72828" x="1300163" y="2365375"/>
          <p14:tracePt t="72844" x="1228725" y="2365375"/>
          <p14:tracePt t="72862" x="1185863" y="2365375"/>
          <p14:tracePt t="72877" x="1150938" y="2365375"/>
          <p14:tracePt t="72958" x="1122363" y="2365375"/>
          <p14:tracePt t="72966" x="1093788" y="2365375"/>
          <p14:tracePt t="72974" x="1079500" y="2365375"/>
          <p14:tracePt t="72974" x="1065213" y="2365375"/>
          <p14:tracePt t="72995" x="1057275" y="2365375"/>
          <p14:tracePt t="73045" x="1050925" y="2365375"/>
          <p14:tracePt t="73048" x="1042988" y="2357438"/>
          <p14:tracePt t="73062" x="1014413" y="2357438"/>
          <p14:tracePt t="73062" x="985838" y="2351088"/>
          <p14:tracePt t="73078" x="928688" y="2336800"/>
          <p14:tracePt t="73095" x="914400" y="2336800"/>
          <p14:tracePt t="73111" x="893763" y="2336800"/>
          <p14:tracePt t="73127" x="865188" y="2336800"/>
          <p14:tracePt t="73144" x="828675" y="2322513"/>
          <p14:tracePt t="73277" x="842963" y="2314575"/>
          <p14:tracePt t="73286" x="857250" y="2314575"/>
          <p14:tracePt t="73294" x="893763" y="2314575"/>
          <p14:tracePt t="73302" x="942975" y="2308225"/>
          <p14:tracePt t="73311" x="1014413" y="2308225"/>
          <p14:tracePt t="73327" x="1071563" y="2308225"/>
          <p14:tracePt t="73345" x="1136650" y="2308225"/>
          <p14:tracePt t="73360" x="1179513" y="2308225"/>
          <p14:tracePt t="73377" x="1250950" y="2308225"/>
          <p14:tracePt t="73394" x="1314450" y="2308225"/>
          <p14:tracePt t="73410" x="1400175" y="2308225"/>
          <p14:tracePt t="73427" x="1457325" y="2308225"/>
          <p14:tracePt t="73444" x="1493838" y="2308225"/>
          <p14:tracePt t="73460" x="1528763" y="2308225"/>
          <p14:tracePt t="73478" x="1585913" y="2308225"/>
          <p14:tracePt t="73493" x="1693863" y="2322513"/>
          <p14:tracePt t="73511" x="1765300" y="2322513"/>
          <p14:tracePt t="73527" x="1871663" y="2322513"/>
          <p14:tracePt t="73544" x="1928813" y="2328863"/>
          <p14:tracePt t="73561" x="1971675" y="2328863"/>
          <p14:tracePt t="73577" x="2028825" y="2328863"/>
          <p14:tracePt t="73593" x="2071688" y="2328863"/>
          <p14:tracePt t="73610" x="2114550" y="2328863"/>
          <p14:tracePt t="73627" x="2171700" y="2328863"/>
          <p14:tracePt t="73644" x="2236788" y="2328863"/>
          <p14:tracePt t="73660" x="2293938" y="2328863"/>
          <p14:tracePt t="73660" x="2300288" y="2328863"/>
          <p14:tracePt t="73678" x="2322513" y="2328863"/>
          <p14:tracePt t="73694" x="2343150" y="2328863"/>
          <p14:tracePt t="73711" x="2379663" y="2328863"/>
          <p14:tracePt t="73727" x="2428875" y="2328863"/>
          <p14:tracePt t="73744" x="2536825" y="2328863"/>
          <p14:tracePt t="73759" x="2657475" y="2328863"/>
          <p14:tracePt t="73777" x="2800350" y="2314575"/>
          <p14:tracePt t="73793" x="2894013" y="2314575"/>
          <p14:tracePt t="73811" x="2951163" y="2314575"/>
          <p14:tracePt t="73827" x="2979738" y="2314575"/>
          <p14:tracePt t="73843" x="3065463" y="2293938"/>
          <p14:tracePt t="73860" x="3165475" y="2271713"/>
          <p14:tracePt t="73876" x="3328988" y="2257425"/>
          <p14:tracePt t="73894" x="3436938" y="2251075"/>
          <p14:tracePt t="73910" x="3514725" y="2236788"/>
          <p14:tracePt t="73926" x="3586163" y="2214563"/>
          <p14:tracePt t="73943" x="3651250" y="2208213"/>
          <p14:tracePt t="73960" x="3736975" y="2200275"/>
          <p14:tracePt t="73976" x="3829050" y="2185988"/>
          <p14:tracePt t="73993" x="3937000" y="2157413"/>
          <p14:tracePt t="74010" x="3979863" y="2143125"/>
          <p14:tracePt t="74026" x="4037013" y="2136775"/>
          <p14:tracePt t="74043" x="4108450" y="2114550"/>
          <p14:tracePt t="74059" x="4151313" y="2108200"/>
          <p14:tracePt t="74059" x="4165600" y="2108200"/>
          <p14:tracePt t="74078" x="4222750" y="2100263"/>
          <p14:tracePt t="74094" x="4294188" y="2065338"/>
          <p14:tracePt t="74110" x="4379913" y="2043113"/>
          <p14:tracePt t="74126" x="4443413" y="2043113"/>
          <p14:tracePt t="74143" x="4508500" y="2036763"/>
          <p14:tracePt t="74160" x="4565650" y="2014538"/>
          <p14:tracePt t="74177" x="4594225" y="2014538"/>
          <p14:tracePt t="74192" x="4608513" y="2008188"/>
          <p14:tracePt t="74210" x="4643438" y="2000250"/>
          <p14:tracePt t="74226" x="4665663" y="2000250"/>
          <p14:tracePt t="74243" x="4679950" y="2000250"/>
          <p14:tracePt t="74259" x="4700588" y="1993900"/>
          <p14:tracePt t="74277" x="4708525" y="1993900"/>
          <p14:tracePt t="74293" x="4722813" y="1993900"/>
          <p14:tracePt t="74310" x="4743450" y="1993900"/>
          <p14:tracePt t="74326" x="4751388" y="1993900"/>
          <p14:tracePt t="74342" x="4786313" y="1993900"/>
          <p14:tracePt t="74359" x="4829175" y="1993900"/>
          <p14:tracePt t="74376" x="4872038" y="1993900"/>
          <p14:tracePt t="74393" x="4894263" y="1993900"/>
          <p14:tracePt t="74453" x="4908550" y="1993900"/>
          <p14:tracePt t="74462" x="4914900" y="1993900"/>
          <p14:tracePt t="74468" x="4929188" y="1993900"/>
          <p14:tracePt t="74475" x="4951413" y="1993900"/>
          <p14:tracePt t="74492" x="4965700" y="1993900"/>
          <p14:tracePt t="74509" x="4979988" y="1993900"/>
          <p14:tracePt t="74526" x="4986338" y="1993900"/>
          <p14:tracePt t="74542" x="5000625" y="1993900"/>
          <p14:tracePt t="74559" x="5008563" y="1993900"/>
          <p14:tracePt t="74606" x="5022850" y="1993900"/>
          <p14:tracePt t="74893" x="5029200" y="1993900"/>
          <p14:tracePt t="74965" x="5037138" y="1993900"/>
          <p14:tracePt t="75030" x="5043488" y="1993900"/>
          <p14:tracePt t="75045" x="5051425" y="2000250"/>
          <p14:tracePt t="75150" x="5057775" y="2008188"/>
          <p14:tracePt t="75229" x="5065713" y="2008188"/>
          <p14:tracePt t="75326" x="5072063" y="2008188"/>
          <p14:tracePt t="75878" x="5080000" y="2008188"/>
          <p14:tracePt t="75973" x="5094288" y="2008188"/>
          <p14:tracePt t="76902" x="5108575" y="2008188"/>
          <p14:tracePt t="76918" x="5114925" y="2008188"/>
          <p14:tracePt t="76934" x="5137150" y="2008188"/>
          <p14:tracePt t="76965" x="5143500" y="2008188"/>
          <p14:tracePt t="77005" x="5151438" y="2008188"/>
          <p14:tracePt t="77070" x="5157788" y="2008188"/>
          <p14:tracePt t="77085" x="5165725" y="2008188"/>
          <p14:tracePt t="77094" x="5172075" y="2008188"/>
          <p14:tracePt t="77133" x="5180013" y="2008188"/>
          <p14:tracePt t="77165" x="5186363" y="2008188"/>
          <p14:tracePt t="77167" x="5208588" y="2008188"/>
          <p14:tracePt t="77174" x="5214938" y="2014538"/>
          <p14:tracePt t="77188" x="5229225" y="2014538"/>
          <p14:tracePt t="77206" x="5243513" y="2014538"/>
          <p14:tracePt t="77221" x="5272088" y="2014538"/>
          <p14:tracePt t="77238" x="5286375" y="2014538"/>
          <p14:tracePt t="77255" x="5294313" y="2014538"/>
          <p14:tracePt t="77272" x="5300663" y="2014538"/>
          <p14:tracePt t="77288" x="5308600" y="2014538"/>
          <p14:tracePt t="77306" x="5322888" y="2014538"/>
          <p14:tracePt t="77342" x="5329238" y="2014538"/>
          <p14:tracePt t="77349" x="5337175" y="2014538"/>
          <p14:tracePt t="77357" x="5343525" y="2014538"/>
          <p14:tracePt t="77371" x="5365750" y="2014538"/>
          <p14:tracePt t="77387" x="5386388" y="2014538"/>
          <p14:tracePt t="77405" x="5408613" y="2014538"/>
          <p14:tracePt t="77421" x="5414963" y="2014538"/>
          <p14:tracePt t="77438" x="5422900" y="2014538"/>
          <p14:tracePt t="77454" x="5437188" y="2014538"/>
          <p14:tracePt t="77471" x="5443538" y="2014538"/>
          <p14:tracePt t="77488" x="5451475" y="2014538"/>
          <p14:tracePt t="77505" x="5457825" y="2014538"/>
          <p14:tracePt t="77521" x="5480050" y="2014538"/>
          <p14:tracePt t="77538" x="5486400" y="2014538"/>
          <p14:tracePt t="77555" x="5508625" y="2014538"/>
          <p14:tracePt t="77572" x="5522913" y="2014538"/>
          <p14:tracePt t="77588" x="5537200" y="2014538"/>
          <p14:tracePt t="77604" x="5551488" y="2014538"/>
          <p14:tracePt t="77654" x="5557838" y="2014538"/>
          <p14:tracePt t="77685" x="5565775" y="2014538"/>
          <p14:tracePt t="77957" x="5543550" y="2014538"/>
          <p14:tracePt t="77965" x="5494338" y="2014538"/>
          <p14:tracePt t="77974" x="5386388" y="2036763"/>
          <p14:tracePt t="77975" x="5294313" y="2071688"/>
          <p14:tracePt t="77987" x="5037138" y="2100263"/>
          <p14:tracePt t="78005" x="4757738" y="2157413"/>
          <p14:tracePt t="78020" x="4422775" y="2200275"/>
          <p14:tracePt t="78038" x="4257675" y="2251075"/>
          <p14:tracePt t="78053" x="4114800" y="2300288"/>
          <p14:tracePt t="78071" x="3922713" y="2308225"/>
          <p14:tracePt t="78087" x="3694113" y="2351088"/>
          <p14:tracePt t="78104" x="3365500" y="2436813"/>
          <p14:tracePt t="78120" x="2979738" y="2557463"/>
          <p14:tracePt t="78138" x="2728913" y="2628900"/>
          <p14:tracePt t="78154" x="2679700" y="2628900"/>
          <p14:tracePt t="78170" x="2665413" y="2628900"/>
          <p14:tracePt t="78187" x="2636838" y="2636838"/>
          <p14:tracePt t="78204" x="2579688" y="2636838"/>
          <p14:tracePt t="78220" x="2414588" y="2657475"/>
          <p14:tracePt t="78237" x="2322513" y="2679700"/>
          <p14:tracePt t="78253" x="2286000" y="2693988"/>
          <p14:tracePt t="78270" x="2243138" y="2693988"/>
          <p14:tracePt t="78287" x="2185988" y="2693988"/>
          <p14:tracePt t="78304" x="2108200" y="2693988"/>
          <p14:tracePt t="78320" x="2000250" y="2693988"/>
          <p14:tracePt t="78338" x="1936750" y="2693988"/>
          <p14:tracePt t="78353" x="1900238" y="2693988"/>
          <p14:tracePt t="78371" x="1843088" y="2693988"/>
          <p14:tracePt t="78387" x="1785938" y="2679700"/>
          <p14:tracePt t="78404" x="1722438" y="2671763"/>
          <p14:tracePt t="78420" x="1700213" y="2671763"/>
          <p14:tracePt t="78420" x="1671638" y="2671763"/>
          <p14:tracePt t="78486" x="1665288" y="2671763"/>
          <p14:tracePt t="78501" x="1657350" y="2671763"/>
          <p14:tracePt t="78605" x="1679575" y="2643188"/>
          <p14:tracePt t="78613" x="1757363" y="2565400"/>
          <p14:tracePt t="78621" x="1765300" y="2536825"/>
          <p14:tracePt t="78627" x="1814513" y="2479675"/>
          <p14:tracePt t="78637" x="1871663" y="2414588"/>
          <p14:tracePt t="78653" x="1893888" y="2386013"/>
          <p14:tracePt t="78669" x="1908175" y="2371725"/>
          <p14:tracePt t="78686" x="1914525" y="2371725"/>
          <p14:tracePt t="78725" x="1922463" y="2371725"/>
          <p14:tracePt t="78725" x="1943100" y="2371725"/>
          <p14:tracePt t="78741" x="1971675" y="2371725"/>
          <p14:tracePt t="78755" x="2008188" y="2408238"/>
          <p14:tracePt t="78769" x="2028825" y="2486025"/>
          <p14:tracePt t="78786" x="2028825" y="2557463"/>
          <p14:tracePt t="78802" x="2028825" y="2628900"/>
          <p14:tracePt t="78819" x="2036763" y="2671763"/>
          <p14:tracePt t="78837" x="2057400" y="2714625"/>
          <p14:tracePt t="78853" x="2065338" y="2786063"/>
          <p14:tracePt t="78870" x="2079625" y="2808288"/>
          <p14:tracePt t="78886" x="2100263" y="2843213"/>
          <p14:tracePt t="78903" x="2108200" y="2851150"/>
          <p14:tracePt t="79014" x="2114550" y="2851150"/>
          <p14:tracePt t="79062" x="2128838" y="2843213"/>
          <p14:tracePt t="79070" x="2136775" y="2822575"/>
          <p14:tracePt t="79085" x="2136775" y="2757488"/>
          <p14:tracePt t="79087" x="2136775" y="2700338"/>
          <p14:tracePt t="79102" x="2157413" y="2622550"/>
          <p14:tracePt t="79119" x="2165350" y="2551113"/>
          <p14:tracePt t="79135" x="2193925" y="2479675"/>
          <p14:tracePt t="79152" x="2208213" y="2422525"/>
          <p14:tracePt t="79168" x="2214563" y="2379663"/>
          <p14:tracePt t="79185" x="2236788" y="2328863"/>
          <p14:tracePt t="79202" x="2243138" y="2308225"/>
          <p14:tracePt t="79219" x="2251075" y="2271713"/>
          <p14:tracePt t="79235" x="2257425" y="2251075"/>
          <p14:tracePt t="79252" x="2271713" y="2228850"/>
          <p14:tracePt t="79357" x="2271713" y="2222500"/>
          <p14:tracePt t="79365" x="2236788" y="2222500"/>
          <p14:tracePt t="79381" x="2200275" y="2222500"/>
          <p14:tracePt t="79385" x="2143125" y="2222500"/>
          <p14:tracePt t="79402" x="2085975" y="2222500"/>
          <p14:tracePt t="79418" x="2000250" y="2222500"/>
          <p14:tracePt t="79435" x="1922463" y="2222500"/>
          <p14:tracePt t="79452" x="1879600" y="2222500"/>
          <p14:tracePt t="79468" x="1836738" y="2222500"/>
          <p14:tracePt t="79485" x="1814513" y="2222500"/>
          <p14:tracePt t="79501" x="1793875" y="2222500"/>
          <p14:tracePt t="79518" x="1779588" y="2222500"/>
          <p14:tracePt t="79535" x="1743075" y="2222500"/>
          <p14:tracePt t="79552" x="1722438" y="2222500"/>
          <p14:tracePt t="79568" x="1708150" y="2222500"/>
          <p14:tracePt t="79586" x="1679575" y="2222500"/>
          <p14:tracePt t="79601" x="1665288" y="2222500"/>
          <p14:tracePt t="79619" x="1628775" y="2222500"/>
          <p14:tracePt t="79634" x="1585913" y="2222500"/>
          <p14:tracePt t="79652" x="1508125" y="2200275"/>
          <p14:tracePt t="79668" x="1371600" y="2179638"/>
          <p14:tracePt t="79686" x="1243013" y="2143125"/>
          <p14:tracePt t="79701" x="1179513" y="2136775"/>
          <p14:tracePt t="79719" x="1122363" y="2122488"/>
          <p14:tracePt t="79735" x="1085850" y="2114550"/>
          <p14:tracePt t="79752" x="1028700" y="2085975"/>
          <p14:tracePt t="79768" x="985838" y="2071688"/>
          <p14:tracePt t="79785" x="965200" y="2051050"/>
          <p14:tracePt t="79801" x="957263" y="2043113"/>
          <p14:tracePt t="79818" x="936625" y="2036763"/>
          <p14:tracePt t="79834" x="908050" y="2000250"/>
          <p14:tracePt t="79852" x="900113" y="1993900"/>
          <p14:tracePt t="79867" x="900113" y="1985963"/>
          <p14:tracePt t="79867" x="900113" y="1971675"/>
          <p14:tracePt t="79901" x="900113" y="1936750"/>
          <p14:tracePt t="79902" x="900113" y="1900238"/>
          <p14:tracePt t="79918" x="900113" y="1843088"/>
          <p14:tracePt t="79934" x="900113" y="1800225"/>
          <p14:tracePt t="79952" x="900113" y="1765300"/>
          <p14:tracePt t="79967" x="900113" y="1714500"/>
          <p14:tracePt t="79985" x="900113" y="1665288"/>
          <p14:tracePt t="80001" x="900113" y="1657350"/>
          <p14:tracePt t="80017" x="900113" y="1651000"/>
          <p14:tracePt t="80034" x="900113" y="1643063"/>
          <p14:tracePt t="80106" x="922338" y="1643063"/>
          <p14:tracePt t="80117" x="950913" y="1643063"/>
          <p14:tracePt t="80125" x="965200" y="1643063"/>
          <p14:tracePt t="80133" x="993775" y="1651000"/>
          <p14:tracePt t="80150" x="1036638" y="1693863"/>
          <p14:tracePt t="80151" x="1079500" y="1728788"/>
          <p14:tracePt t="80167" x="1114425" y="1800225"/>
          <p14:tracePt t="80185" x="1165225" y="1857375"/>
          <p14:tracePt t="80200" x="1200150" y="1908175"/>
          <p14:tracePt t="80218" x="1236663" y="1943100"/>
          <p14:tracePt t="80234" x="1271588" y="1971675"/>
          <p14:tracePt t="80251" x="1314450" y="1971675"/>
          <p14:tracePt t="80267" x="1371600" y="1971675"/>
          <p14:tracePt t="80285" x="1479550" y="1971675"/>
          <p14:tracePt t="80300" x="1722438" y="1951038"/>
          <p14:tracePt t="80318" x="1851025" y="1928813"/>
          <p14:tracePt t="80334" x="1971675" y="1885950"/>
          <p14:tracePt t="80350" x="2036763" y="1871663"/>
          <p14:tracePt t="80367" x="2079625" y="1865313"/>
          <p14:tracePt t="80383" x="2108200" y="1851025"/>
          <p14:tracePt t="80400" x="2157413" y="1843088"/>
          <p14:tracePt t="80417" x="2193925" y="1843088"/>
          <p14:tracePt t="80434" x="2257425" y="1828800"/>
          <p14:tracePt t="80451" x="2300288" y="1828800"/>
          <p14:tracePt t="80467" x="2314575" y="1828800"/>
          <p14:tracePt t="80485" x="2322513" y="1828800"/>
          <p14:tracePt t="80549" x="2336800" y="1828800"/>
          <p14:tracePt t="80653" x="2343150" y="1828800"/>
          <p14:tracePt t="80805" x="2357438" y="1828800"/>
          <p14:tracePt t="80837" x="2365375" y="1828800"/>
          <p14:tracePt t="80845" x="2379663" y="1828800"/>
          <p14:tracePt t="80853" x="2386013" y="1828800"/>
          <p14:tracePt t="80869" x="2393950" y="1828800"/>
          <p14:tracePt t="80869" x="2400300" y="1828800"/>
          <p14:tracePt t="80883" x="2443163" y="1828800"/>
          <p14:tracePt t="80900" x="2486025" y="1828800"/>
          <p14:tracePt t="80916" x="2557463" y="1828800"/>
          <p14:tracePt t="80933" x="2643188" y="1828800"/>
          <p14:tracePt t="80950" x="2708275" y="1828800"/>
          <p14:tracePt t="80966" x="2765425" y="1828800"/>
          <p14:tracePt t="80982" x="2828925" y="1828800"/>
          <p14:tracePt t="80999" x="2886075" y="1843088"/>
          <p14:tracePt t="81016" x="2914650" y="1851025"/>
          <p14:tracePt t="81033" x="2965450" y="1871663"/>
          <p14:tracePt t="81049" x="3043238" y="1908175"/>
          <p14:tracePt t="81066" x="3243263" y="1993900"/>
          <p14:tracePt t="81083" x="3457575" y="2057400"/>
          <p14:tracePt t="81099" x="3608388" y="2079625"/>
          <p14:tracePt t="81116" x="3736975" y="2108200"/>
          <p14:tracePt t="81133" x="3765550" y="2114550"/>
          <p14:tracePt t="81198" x="3771900" y="2114550"/>
          <p14:tracePt t="81205" x="3779838" y="2114550"/>
          <p14:tracePt t="81213" x="3794125" y="2114550"/>
          <p14:tracePt t="81221" x="3836988" y="2143125"/>
          <p14:tracePt t="81233" x="3871913" y="2151063"/>
          <p14:tracePt t="81250" x="3914775" y="2171700"/>
          <p14:tracePt t="81266" x="3971925" y="2185988"/>
          <p14:tracePt t="81282" x="4079875" y="2185988"/>
          <p14:tracePt t="81299" x="4157663" y="2185988"/>
          <p14:tracePt t="81316" x="4222750" y="2200275"/>
          <p14:tracePt t="81332" x="4229100" y="2208213"/>
          <p14:tracePt t="81349" x="4243388" y="2214563"/>
          <p14:tracePt t="81366" x="4279900" y="2228850"/>
          <p14:tracePt t="81382" x="4329113" y="2236788"/>
          <p14:tracePt t="81400" x="4437063" y="2251075"/>
          <p14:tracePt t="81416" x="4529138" y="2286000"/>
          <p14:tracePt t="81432" x="4586288" y="2300288"/>
          <p14:tracePt t="81450" x="4637088" y="2322513"/>
          <p14:tracePt t="81466" x="4665663" y="2328863"/>
          <p14:tracePt t="81482" x="4679950" y="2336800"/>
          <p14:tracePt t="81499" x="4751388" y="2365375"/>
          <p14:tracePt t="81516" x="4829175" y="2393950"/>
          <p14:tracePt t="81533" x="4943475" y="2428875"/>
          <p14:tracePt t="81548" x="5086350" y="2486025"/>
          <p14:tracePt t="81566" x="5157788" y="2514600"/>
          <p14:tracePt t="81582" x="5237163" y="2543175"/>
          <p14:tracePt t="81599" x="5337175" y="2586038"/>
          <p14:tracePt t="81615" x="5500688" y="2622550"/>
          <p14:tracePt t="81633" x="5643563" y="2651125"/>
          <p14:tracePt t="81648" x="5757863" y="2671763"/>
          <p14:tracePt t="81666" x="5822950" y="2693988"/>
          <p14:tracePt t="81682" x="5843588" y="2693988"/>
          <p14:tracePt t="81813" x="5851525" y="2693988"/>
          <p14:tracePt t="81821" x="5851525" y="2657475"/>
          <p14:tracePt t="81825" x="5843588" y="2636838"/>
          <p14:tracePt t="81831" x="5837238" y="2608263"/>
          <p14:tracePt t="81848" x="5815013" y="2586038"/>
          <p14:tracePt t="81866" x="5815013" y="2579688"/>
          <p14:tracePt t="81901" x="5815013" y="2571750"/>
          <p14:tracePt t="81933" x="5815013" y="2565400"/>
          <p14:tracePt t="81949" x="5815013" y="2557463"/>
          <p14:tracePt t="81981" x="5815013" y="2536825"/>
          <p14:tracePt t="82061" x="5808663" y="2536825"/>
          <p14:tracePt t="82070" x="5800725" y="2536825"/>
          <p14:tracePt t="82082" x="5765800" y="2536825"/>
          <p14:tracePt t="82082" x="5672138" y="2522538"/>
          <p14:tracePt t="82099" x="5580063" y="2514600"/>
          <p14:tracePt t="82115" x="5500688" y="2500313"/>
          <p14:tracePt t="82132" x="5472113" y="2500313"/>
          <p14:tracePt t="82148" x="5443538" y="2500313"/>
          <p14:tracePt t="82148" x="5437188" y="2500313"/>
          <p14:tracePt t="82166" x="5429250" y="2500313"/>
          <p14:tracePt t="82166" x="5422900" y="2500313"/>
          <p14:tracePt t="82181" x="5400675" y="2500313"/>
          <p14:tracePt t="82198" x="5386388" y="2500313"/>
          <p14:tracePt t="82214" x="5365750" y="2500313"/>
          <p14:tracePt t="82231" x="5351463" y="2500313"/>
          <p14:tracePt t="82247" x="5337175" y="2486025"/>
          <p14:tracePt t="82264" x="5322888" y="2486025"/>
          <p14:tracePt t="82281" x="5314950" y="2486025"/>
          <p14:tracePt t="82298" x="5294313" y="2486025"/>
          <p14:tracePt t="82373" x="5286375" y="2486025"/>
          <p14:tracePt t="82381" x="5280025" y="2486025"/>
          <p14:tracePt t="82397" x="5257800" y="2486025"/>
          <p14:tracePt t="82397" x="5229225" y="2493963"/>
          <p14:tracePt t="82414" x="5222875" y="2500313"/>
          <p14:tracePt t="82431" x="5214938" y="2514600"/>
          <p14:tracePt t="82517" x="5208588" y="2528888"/>
          <p14:tracePt t="82901" x="5200650" y="2536825"/>
          <p14:tracePt t="82909" x="5157788" y="2536825"/>
          <p14:tracePt t="82914" x="5108575" y="2536825"/>
          <p14:tracePt t="82930" x="5029200" y="2543175"/>
          <p14:tracePt t="82931" x="4786313" y="2571750"/>
          <p14:tracePt t="82948" x="4400550" y="2571750"/>
          <p14:tracePt t="82963" x="3943350" y="2571750"/>
          <p14:tracePt t="82980" x="3600450" y="2571750"/>
          <p14:tracePt t="82997" x="3328988" y="2571750"/>
          <p14:tracePt t="82997" x="3228975" y="2571750"/>
          <p14:tracePt t="83015" x="3036888" y="2551113"/>
          <p14:tracePt t="83030" x="2871788" y="2543175"/>
          <p14:tracePt t="83047" x="2765425" y="2522538"/>
          <p14:tracePt t="83063" x="2708275" y="2508250"/>
          <p14:tracePt t="83080" x="2665413" y="2500313"/>
          <p14:tracePt t="83096" x="2586038" y="2493963"/>
          <p14:tracePt t="83113" x="2500313" y="2457450"/>
          <p14:tracePt t="83129" x="2371725" y="2436813"/>
          <p14:tracePt t="83146" x="2251075" y="2414588"/>
          <p14:tracePt t="83163" x="2151063" y="2400300"/>
          <p14:tracePt t="83179" x="2093913" y="2393950"/>
          <p14:tracePt t="83196" x="2022475" y="2379663"/>
          <p14:tracePt t="83213" x="1957388" y="2379663"/>
          <p14:tracePt t="83230" x="1885950" y="2365375"/>
          <p14:tracePt t="83247" x="1828800" y="2357438"/>
          <p14:tracePt t="83263" x="1765300" y="2343150"/>
          <p14:tracePt t="83280" x="1743075" y="2343150"/>
          <p14:tracePt t="83296" x="1722438" y="2343150"/>
          <p14:tracePt t="83313" x="1714500" y="2336800"/>
          <p14:tracePt t="83437" x="1771650" y="2336800"/>
          <p14:tracePt t="83446" x="1793875" y="2336800"/>
          <p14:tracePt t="83453" x="1851025" y="2336800"/>
          <p14:tracePt t="83461" x="1871663" y="2336800"/>
          <p14:tracePt t="83469" x="2014538" y="2343150"/>
          <p14:tracePt t="83479" x="2171700" y="2365375"/>
          <p14:tracePt t="83496" x="2336800" y="2379663"/>
          <p14:tracePt t="83513" x="2471738" y="2379663"/>
          <p14:tracePt t="83529" x="2714625" y="2408238"/>
          <p14:tracePt t="83546" x="3008313" y="2465388"/>
          <p14:tracePt t="83562" x="3371850" y="2522538"/>
          <p14:tracePt t="83580" x="3714750" y="2551113"/>
          <p14:tracePt t="83596" x="4008438" y="2608263"/>
          <p14:tracePt t="83612" x="4308475" y="2643188"/>
          <p14:tracePt t="83629" x="4386263" y="2665413"/>
          <p14:tracePt t="83646" x="4437063" y="2665413"/>
          <p14:tracePt t="83662" x="4508500" y="2671763"/>
          <p14:tracePt t="83680" x="4608513" y="2693988"/>
          <p14:tracePt t="83695" x="4672013" y="2708275"/>
          <p14:tracePt t="83713" x="4829175" y="2708275"/>
          <p14:tracePt t="83729" x="4986338" y="2714625"/>
          <p14:tracePt t="83746" x="5129213" y="2728913"/>
          <p14:tracePt t="83763" x="5186363" y="2728913"/>
          <p14:tracePt t="83780" x="5214938" y="2728913"/>
          <p14:tracePt t="83795" x="5229225" y="2728913"/>
          <p14:tracePt t="83813" x="5257800" y="2728913"/>
          <p14:tracePt t="83813" x="5272088" y="2728913"/>
          <p14:tracePt t="83829" x="5294313" y="2728913"/>
          <p14:tracePt t="83846" x="5314950" y="2728913"/>
          <p14:tracePt t="83862" x="5343525" y="2728913"/>
          <p14:tracePt t="83879" x="5365750" y="2728913"/>
          <p14:tracePt t="83895" x="5380038" y="2728913"/>
          <p14:tracePt t="83913" x="5386388" y="2728913"/>
          <p14:tracePt t="83949" x="5394325" y="2728913"/>
          <p14:tracePt t="83958" x="5408613" y="2728913"/>
          <p14:tracePt t="83965" x="5414963" y="2728913"/>
          <p14:tracePt t="83978" x="5429250" y="2708275"/>
          <p14:tracePt t="83995" x="5437188" y="2700338"/>
          <p14:tracePt t="84012" x="5457825" y="2671763"/>
          <p14:tracePt t="84028" x="5465763" y="2657475"/>
          <p14:tracePt t="84110" x="5465763" y="2636838"/>
          <p14:tracePt t="84254" x="5465763" y="2628900"/>
          <p14:tracePt t="84317" x="5465763" y="2622550"/>
          <p14:tracePt t="84446" x="5465763" y="2614613"/>
          <p14:tracePt t="84486" x="5457825" y="2608263"/>
          <p14:tracePt t="84501" x="5451475" y="2608263"/>
          <p14:tracePt t="84509" x="5437188" y="2608263"/>
          <p14:tracePt t="84518" x="5408613" y="2593975"/>
          <p14:tracePt t="84531" x="5365750" y="2586038"/>
          <p14:tracePt t="84544" x="5272088" y="2571750"/>
          <p14:tracePt t="84561" x="5143500" y="2522538"/>
          <p14:tracePt t="84578" x="4951413" y="2500313"/>
          <p14:tracePt t="84594" x="4686300" y="2443163"/>
          <p14:tracePt t="84611" x="4379913" y="2400300"/>
          <p14:tracePt t="84627" x="4065588" y="2357438"/>
          <p14:tracePt t="84645" x="3665538" y="2286000"/>
          <p14:tracePt t="84662" x="3371850" y="2236788"/>
          <p14:tracePt t="84678" x="3143250" y="2193925"/>
          <p14:tracePt t="84694" x="2928938" y="2165350"/>
          <p14:tracePt t="84711" x="2757488" y="2157413"/>
          <p14:tracePt t="84727" x="2593975" y="2128838"/>
          <p14:tracePt t="84744" x="2486025" y="2122488"/>
          <p14:tracePt t="84760" x="2451100" y="2108200"/>
          <p14:tracePt t="84777" x="2436813" y="2108200"/>
          <p14:tracePt t="84794" x="2400300" y="2100263"/>
          <p14:tracePt t="84810" x="2386013" y="2100263"/>
          <p14:tracePt t="84827" x="2343150" y="2100263"/>
          <p14:tracePt t="84844" x="2271713" y="2100263"/>
          <p14:tracePt t="84861" x="2185988" y="2100263"/>
          <p14:tracePt t="84878" x="2165350" y="2100263"/>
          <p14:tracePt t="84894" x="2136775" y="2100263"/>
          <p14:tracePt t="84910" x="2108200" y="2100263"/>
          <p14:tracePt t="84927" x="2028825" y="2100263"/>
          <p14:tracePt t="84944" x="1922463" y="2100263"/>
          <p14:tracePt t="84961" x="1785938" y="2100263"/>
          <p14:tracePt t="84977" x="1708150" y="2100263"/>
          <p14:tracePt t="84994" x="1628775" y="2100263"/>
          <p14:tracePt t="85010" x="1565275" y="2100263"/>
          <p14:tracePt t="85028" x="1522413" y="2100263"/>
          <p14:tracePt t="85043" x="1479550" y="2100263"/>
          <p14:tracePt t="85043" x="1450975" y="2100263"/>
          <p14:tracePt t="85061" x="1436688" y="2100263"/>
          <p14:tracePt t="85061" x="1393825" y="2100263"/>
          <p14:tracePt t="85078" x="1308100" y="2100263"/>
          <p14:tracePt t="85094" x="1250950" y="2100263"/>
          <p14:tracePt t="85110" x="1208088" y="2100263"/>
          <p14:tracePt t="85127" x="1165225" y="2100263"/>
          <p14:tracePt t="85144" x="1128713" y="2100263"/>
          <p14:tracePt t="85160" x="1071563" y="2122488"/>
          <p14:tracePt t="85177" x="993775" y="2122488"/>
          <p14:tracePt t="85193" x="950913" y="2122488"/>
          <p14:tracePt t="85210" x="936625" y="2122488"/>
          <p14:tracePt t="85227" x="928688" y="2122488"/>
          <p14:tracePt t="85243" x="908050" y="2122488"/>
          <p14:tracePt t="85260" x="871538" y="2122488"/>
          <p14:tracePt t="85276" x="836613" y="2100263"/>
          <p14:tracePt t="85294" x="814388" y="2071688"/>
          <p14:tracePt t="85310" x="808038" y="2043113"/>
          <p14:tracePt t="85327" x="808038" y="1965325"/>
          <p14:tracePt t="85343" x="808038" y="1885950"/>
          <p14:tracePt t="85361" x="822325" y="1822450"/>
          <p14:tracePt t="85376" x="850900" y="1757363"/>
          <p14:tracePt t="85393" x="885825" y="1722438"/>
          <p14:tracePt t="85410" x="914400" y="1693863"/>
          <p14:tracePt t="85427" x="950913" y="1665288"/>
          <p14:tracePt t="85443" x="1022350" y="1636713"/>
          <p14:tracePt t="85460" x="1122363" y="1600200"/>
          <p14:tracePt t="85476" x="1285875" y="1565275"/>
          <p14:tracePt t="85494" x="1393825" y="1557338"/>
          <p14:tracePt t="85509" x="1450975" y="1543050"/>
          <p14:tracePt t="85527" x="1528763" y="1543050"/>
          <p14:tracePt t="85543" x="1571625" y="1543050"/>
          <p14:tracePt t="85560" x="1636713" y="1543050"/>
          <p14:tracePt t="85577" x="1708150" y="1543050"/>
          <p14:tracePt t="85594" x="1793875" y="1543050"/>
          <p14:tracePt t="85609" x="1885950" y="1543050"/>
          <p14:tracePt t="85627" x="1993900" y="1543050"/>
          <p14:tracePt t="85642" x="2079625" y="1543050"/>
          <p14:tracePt t="85660" x="2157413" y="1543050"/>
          <p14:tracePt t="85676" x="2193925" y="1543050"/>
          <p14:tracePt t="85693" x="2222500" y="1543050"/>
          <p14:tracePt t="85709" x="2265363" y="1543050"/>
          <p14:tracePt t="85726" x="2351088" y="1543050"/>
          <p14:tracePt t="85742" x="2443163" y="1543050"/>
          <p14:tracePt t="85760" x="2536825" y="1543050"/>
          <p14:tracePt t="85776" x="2600325" y="1543050"/>
          <p14:tracePt t="85793" x="2622550" y="1543050"/>
          <p14:tracePt t="85809" x="2636838" y="1543050"/>
          <p14:tracePt t="85826" x="2651125" y="1543050"/>
          <p14:tracePt t="85842" x="2679700" y="1543050"/>
          <p14:tracePt t="85860" x="2728913" y="1543050"/>
          <p14:tracePt t="85876" x="2786063" y="1557338"/>
          <p14:tracePt t="85876" x="2800350" y="1565275"/>
          <p14:tracePt t="85893" x="2843213" y="1579563"/>
          <p14:tracePt t="85910" x="2886075" y="1608138"/>
          <p14:tracePt t="85925" x="2900363" y="1622425"/>
          <p14:tracePt t="85943" x="2914650" y="1643063"/>
          <p14:tracePt t="85959" x="2928938" y="1657350"/>
          <p14:tracePt t="85975" x="2943225" y="1708150"/>
          <p14:tracePt t="85993" x="2951163" y="1751013"/>
          <p14:tracePt t="86008" x="2951163" y="1793875"/>
          <p14:tracePt t="86026" x="2951163" y="1871663"/>
          <p14:tracePt t="86042" x="2971800" y="1951038"/>
          <p14:tracePt t="86060" x="2979738" y="1985963"/>
          <p14:tracePt t="86076" x="2979738" y="2022475"/>
          <p14:tracePt t="86093" x="2979738" y="2043113"/>
          <p14:tracePt t="86108" x="2979738" y="2093913"/>
          <p14:tracePt t="86126" x="2951163" y="2136775"/>
          <p14:tracePt t="86142" x="2900363" y="2157413"/>
          <p14:tracePt t="86159" x="2828925" y="2185988"/>
          <p14:tracePt t="86175" x="2728913" y="2208213"/>
          <p14:tracePt t="86192" x="2636838" y="2236788"/>
          <p14:tracePt t="86208" x="2543175" y="2251075"/>
          <p14:tracePt t="86226" x="2465388" y="2257425"/>
          <p14:tracePt t="86242" x="2371725" y="2271713"/>
          <p14:tracePt t="86259" x="2243138" y="2293938"/>
          <p14:tracePt t="86275" x="2100263" y="2314575"/>
          <p14:tracePt t="86293" x="1971675" y="2328863"/>
          <p14:tracePt t="86308" x="1779588" y="2351088"/>
          <p14:tracePt t="86326" x="1636713" y="2351088"/>
          <p14:tracePt t="86341" x="1557338" y="2351088"/>
          <p14:tracePt t="86358" x="1465263" y="2351088"/>
          <p14:tracePt t="86375" x="1385888" y="2351088"/>
          <p14:tracePt t="86392" x="1336675" y="2351088"/>
          <p14:tracePt t="86408" x="1300163" y="2351088"/>
          <p14:tracePt t="86426" x="1257300" y="2351088"/>
          <p14:tracePt t="86442" x="1200150" y="2351088"/>
          <p14:tracePt t="86458" x="1157288" y="2351088"/>
          <p14:tracePt t="86475" x="1114425" y="2351088"/>
          <p14:tracePt t="86492" x="1065213" y="2328863"/>
          <p14:tracePt t="86508" x="1036638" y="2328863"/>
          <p14:tracePt t="86508" x="1028700" y="2328863"/>
          <p14:tracePt t="86525" x="1008063" y="2322513"/>
          <p14:tracePt t="86541" x="985838" y="2308225"/>
          <p14:tracePt t="86558" x="957263" y="2271713"/>
          <p14:tracePt t="86575" x="928688" y="2236788"/>
          <p14:tracePt t="86591" x="922338" y="2208213"/>
          <p14:tracePt t="86608" x="922338" y="2179638"/>
          <p14:tracePt t="86625" x="922338" y="2143125"/>
          <p14:tracePt t="86641" x="922338" y="2085975"/>
          <p14:tracePt t="86658" x="957263" y="1985963"/>
          <p14:tracePt t="86674" x="1028700" y="1871663"/>
          <p14:tracePt t="86692" x="1100138" y="1765300"/>
          <p14:tracePt t="86708" x="1122363" y="1728788"/>
          <p14:tracePt t="86725" x="1150938" y="1708150"/>
          <p14:tracePt t="86741" x="1193800" y="1671638"/>
          <p14:tracePt t="86758" x="1236663" y="1657350"/>
          <p14:tracePt t="86774" x="1308100" y="1628775"/>
          <p14:tracePt t="86792" x="1385888" y="1608138"/>
          <p14:tracePt t="86809" x="1479550" y="1585913"/>
          <p14:tracePt t="86824" x="1571625" y="1585913"/>
          <p14:tracePt t="86841" x="1679575" y="1585913"/>
          <p14:tracePt t="86857" x="1757363" y="1600200"/>
          <p14:tracePt t="86874" x="1885950" y="1636713"/>
          <p14:tracePt t="86890" x="1965325" y="1651000"/>
          <p14:tracePt t="86908" x="2071688" y="1665288"/>
          <p14:tracePt t="86924" x="2193925" y="1685925"/>
          <p14:tracePt t="86941" x="2322513" y="1708150"/>
          <p14:tracePt t="86957" x="2443163" y="1708150"/>
          <p14:tracePt t="86975" x="2551113" y="1708150"/>
          <p14:tracePt t="86990" x="2600325" y="1708150"/>
          <p14:tracePt t="87007" x="2614613" y="1708150"/>
          <p14:tracePt t="87024" x="2636838" y="1708150"/>
          <p14:tracePt t="87042" x="2643188" y="1708150"/>
          <p14:tracePt t="87057" x="2657475" y="1708150"/>
          <p14:tracePt t="87075" x="2671763" y="1708150"/>
          <p14:tracePt t="87149" x="2679700" y="1708150"/>
          <p14:tracePt t="87213" x="2693988" y="1728788"/>
          <p14:tracePt t="87229" x="2693988" y="1736725"/>
          <p14:tracePt t="87236" x="2693988" y="1743075"/>
          <p14:tracePt t="87240" x="2700338" y="1765300"/>
          <p14:tracePt t="87257" x="2708275" y="1800225"/>
          <p14:tracePt t="87274" x="2714625" y="1808163"/>
          <p14:tracePt t="87291" x="2722563" y="1814513"/>
          <p14:tracePt t="87333" x="2722563" y="1822450"/>
          <p14:tracePt t="87336" x="2736850" y="1828800"/>
          <p14:tracePt t="87358" x="2751138" y="1836738"/>
          <p14:tracePt t="87358" x="2757488" y="1836738"/>
          <p14:tracePt t="87373" x="2771775" y="1851025"/>
          <p14:tracePt t="87421" x="2786063" y="1851025"/>
          <p14:tracePt t="87429" x="2794000" y="1857375"/>
          <p14:tracePt t="87445" x="2800350" y="1857375"/>
          <p14:tracePt t="87457" x="2808288" y="1857375"/>
          <p14:tracePt t="87462" x="2828925" y="1865313"/>
          <p14:tracePt t="87473" x="2857500" y="1885950"/>
          <p14:tracePt t="87490" x="2871788" y="1908175"/>
          <p14:tracePt t="87507" x="2886075" y="1928813"/>
          <p14:tracePt t="87523" x="2908300" y="1979613"/>
          <p14:tracePt t="87540" x="2936875" y="2000250"/>
          <p14:tracePt t="87557" x="2957513" y="2043113"/>
          <p14:tracePt t="87575" x="2979738" y="2057400"/>
          <p14:tracePt t="87590" x="3000375" y="2065338"/>
          <p14:tracePt t="87607" x="3051175" y="2071688"/>
          <p14:tracePt t="87623" x="3151188" y="2071688"/>
          <p14:tracePt t="87641" x="3328988" y="2085975"/>
          <p14:tracePt t="87657" x="3522663" y="2128838"/>
          <p14:tracePt t="87674" x="3714750" y="2151063"/>
          <p14:tracePt t="87690" x="3894138" y="2193925"/>
          <p14:tracePt t="87707" x="4014788" y="2193925"/>
          <p14:tracePt t="87723" x="4129088" y="2214563"/>
          <p14:tracePt t="87741" x="4257675" y="2236788"/>
          <p14:tracePt t="87756" x="4437063" y="2257425"/>
          <p14:tracePt t="87774" x="4565650" y="2271713"/>
          <p14:tracePt t="87790" x="4694238" y="2293938"/>
          <p14:tracePt t="87807" x="4757738" y="2293938"/>
          <p14:tracePt t="87823" x="4794250" y="2308225"/>
          <p14:tracePt t="87840" x="4800600" y="2308225"/>
          <p14:tracePt t="87857" x="4808538" y="2308225"/>
          <p14:tracePt t="87873" x="4837113" y="2308225"/>
          <p14:tracePt t="87889" x="4872038" y="2308225"/>
          <p14:tracePt t="87907" x="4914900" y="2308225"/>
          <p14:tracePt t="87922" x="4929188" y="2308225"/>
          <p14:tracePt t="87940" x="4943475" y="2308225"/>
          <p14:tracePt t="88277" x="4951413" y="2314575"/>
          <p14:tracePt t="88285" x="4922838" y="2322513"/>
          <p14:tracePt t="88285" x="4908550" y="2322513"/>
          <p14:tracePt t="88294" x="4857750" y="2322513"/>
          <p14:tracePt t="88305" x="4729163" y="2357438"/>
          <p14:tracePt t="88322" x="4637088" y="2365375"/>
          <p14:tracePt t="88339" x="4579938" y="2365375"/>
          <p14:tracePt t="88355" x="4514850" y="2365375"/>
          <p14:tracePt t="88355" x="4494213" y="2365375"/>
          <p14:tracePt t="88374" x="4457700" y="2365375"/>
          <p14:tracePt t="88389" x="4351338" y="2379663"/>
          <p14:tracePt t="88406" x="4222750" y="2400300"/>
          <p14:tracePt t="88422" x="4051300" y="2400300"/>
          <p14:tracePt t="88439" x="3865563" y="2400300"/>
          <p14:tracePt t="88455" x="3686175" y="2400300"/>
          <p14:tracePt t="88472" x="3586163" y="2400300"/>
          <p14:tracePt t="88489" x="3514725" y="2400300"/>
          <p14:tracePt t="88505" x="3451225" y="2408238"/>
          <p14:tracePt t="88522" x="3386138" y="2408238"/>
          <p14:tracePt t="88539" x="3294063" y="2408238"/>
          <p14:tracePt t="88555" x="3208338" y="2408238"/>
          <p14:tracePt t="88572" x="3136900" y="2408238"/>
          <p14:tracePt t="88572" x="3100388" y="2408238"/>
          <p14:tracePt t="88589" x="3057525" y="2408238"/>
          <p14:tracePt t="88606" x="3008313" y="2408238"/>
          <p14:tracePt t="88622" x="2979738" y="2408238"/>
          <p14:tracePt t="88638" x="2936875" y="2408238"/>
          <p14:tracePt t="88655" x="2914650" y="2408238"/>
          <p14:tracePt t="88672" x="2886075" y="2408238"/>
          <p14:tracePt t="88688" x="2879725" y="2408238"/>
          <p14:tracePt t="88814" x="2900363" y="2408238"/>
          <p14:tracePt t="88814" x="2979738" y="2408238"/>
          <p14:tracePt t="88830" x="3008313" y="2408238"/>
          <p14:tracePt t="88838" x="3043238" y="2408238"/>
          <p14:tracePt t="88846" x="3100388" y="2408238"/>
          <p14:tracePt t="88856" x="3165475" y="2408238"/>
          <p14:tracePt t="88871" x="3228975" y="2408238"/>
          <p14:tracePt t="88889" x="3351213" y="2408238"/>
          <p14:tracePt t="88905" x="3508375" y="2408238"/>
          <p14:tracePt t="88921" x="3608388" y="2408238"/>
          <p14:tracePt t="88938" x="3722688" y="2408238"/>
          <p14:tracePt t="88954" x="3786188" y="2408238"/>
          <p14:tracePt t="88971" x="3865563" y="2408238"/>
          <p14:tracePt t="88989" x="3929063" y="2408238"/>
          <p14:tracePt t="89005" x="4086225" y="2408238"/>
          <p14:tracePt t="89022" x="4194175" y="2408238"/>
          <p14:tracePt t="89038" x="4286250" y="2408238"/>
          <p14:tracePt t="89055" x="4337050" y="2408238"/>
          <p14:tracePt t="89071" x="4400550" y="2408238"/>
          <p14:tracePt t="89104" x="4457700" y="2408238"/>
          <p14:tracePt t="89105" x="4514850" y="2408238"/>
          <p14:tracePt t="89121" x="4637088" y="2408238"/>
          <p14:tracePt t="89138" x="4722813" y="2408238"/>
          <p14:tracePt t="89155" x="4829175" y="2408238"/>
          <p14:tracePt t="89171" x="4922838" y="2408238"/>
          <p14:tracePt t="89188" x="4972050" y="2408238"/>
          <p14:tracePt t="89204" x="5014913" y="2408238"/>
          <p14:tracePt t="89222" x="5037138" y="2408238"/>
          <p14:tracePt t="89238" x="5057775" y="2408238"/>
          <p14:tracePt t="89255" x="5080000" y="2408238"/>
          <p14:tracePt t="89271" x="5094288" y="2408238"/>
          <p14:tracePt t="89288" x="5129213" y="2408238"/>
          <p14:tracePt t="89304" x="5143500" y="2408238"/>
          <p14:tracePt t="89321" x="5165725" y="2408238"/>
          <p14:tracePt t="89337" x="5194300" y="2408238"/>
          <p14:tracePt t="89355" x="5222875" y="2408238"/>
          <p14:tracePt t="89371" x="5243513" y="2408238"/>
          <p14:tracePt t="89454" x="5251450" y="2408238"/>
          <p14:tracePt t="89661" x="5257800" y="2408238"/>
          <p14:tracePt t="89669" x="5272088" y="2408238"/>
          <p14:tracePt t="89677" x="5280025" y="2408238"/>
          <p14:tracePt t="89679" x="5286375" y="2408238"/>
          <p14:tracePt t="89687" x="5322888" y="2408238"/>
          <p14:tracePt t="89704" x="5337175" y="2408238"/>
          <p14:tracePt t="89721" x="5357813" y="2408238"/>
          <p14:tracePt t="89737" x="5365750" y="2414588"/>
          <p14:tracePt t="89754" x="5372100" y="2422525"/>
          <p14:tracePt t="89770" x="5380038" y="2436813"/>
          <p14:tracePt t="89787" x="5394325" y="2457450"/>
          <p14:tracePt t="89803" x="5400675" y="2479675"/>
          <p14:tracePt t="89820" x="5400675" y="2514600"/>
          <p14:tracePt t="89838" x="5400675" y="2522538"/>
          <p14:tracePt t="89853" x="5400675" y="2536825"/>
          <p14:tracePt t="89870" x="5400675" y="2551113"/>
          <p14:tracePt t="89887" x="5400675" y="2557463"/>
          <p14:tracePt t="89973" x="5400675" y="2565400"/>
          <p14:tracePt t="90045" x="5408613" y="2571750"/>
          <p14:tracePt t="90053" x="5414963" y="2579688"/>
          <p14:tracePt t="90062" x="5422900" y="2579688"/>
          <p14:tracePt t="90087" x="5451475" y="2579688"/>
          <p14:tracePt t="90087" x="5480050" y="2579688"/>
          <p14:tracePt t="90104" x="5500688" y="2579688"/>
          <p14:tracePt t="90120" x="5508625" y="2579688"/>
          <p14:tracePt t="90137" x="5529263" y="2593975"/>
          <p14:tracePt t="90153" x="5551488" y="2593975"/>
          <p14:tracePt t="90170" x="5557838" y="2593975"/>
          <p14:tracePt t="91789" x="5557838" y="2608263"/>
          <p14:tracePt t="91805" x="5551488" y="2614613"/>
          <p14:tracePt t="91821" x="5543550" y="2622550"/>
          <p14:tracePt t="91823" x="5537200" y="2643188"/>
          <p14:tracePt t="91834" x="5537200" y="2671763"/>
          <p14:tracePt t="91850" x="5537200" y="2700338"/>
          <p14:tracePt t="91868" x="5537200" y="2765425"/>
          <p14:tracePt t="91884" x="5586413" y="2851150"/>
          <p14:tracePt t="91884" x="5694363" y="2922588"/>
          <p14:tracePt t="91918" x="5772150" y="2971800"/>
          <p14:tracePt t="91918" x="5772150" y="3008313"/>
          <p14:tracePt t="92213" x="5786438" y="3008313"/>
          <p14:tracePt t="92222" x="5808663" y="3008313"/>
          <p14:tracePt t="92222" x="5815013" y="3008313"/>
          <p14:tracePt t="92262" x="5829300" y="3000375"/>
          <p14:tracePt t="92270" x="5837238" y="2994025"/>
          <p14:tracePt t="92309" x="5843588" y="2986088"/>
          <p14:tracePt t="92445" x="5851525" y="2979738"/>
          <p14:tracePt t="92461" x="5857875" y="2965450"/>
          <p14:tracePt t="92469" x="5857875" y="2957513"/>
          <p14:tracePt t="92477" x="5857875" y="2951163"/>
          <p14:tracePt t="92484" x="5857875" y="2928938"/>
          <p14:tracePt t="92499" x="5851525" y="2908300"/>
          <p14:tracePt t="92516" x="5729288" y="2879725"/>
          <p14:tracePt t="92534" x="5537200" y="2851150"/>
          <p14:tracePt t="92551" x="5343525" y="2836863"/>
          <p14:tracePt t="92566" x="5165725" y="2800350"/>
          <p14:tracePt t="92584" x="4986338" y="2786063"/>
          <p14:tracePt t="92599" x="4829175" y="2765425"/>
          <p14:tracePt t="92617" x="4672013" y="2751138"/>
          <p14:tracePt t="92632" x="4565650" y="2751138"/>
          <p14:tracePt t="92650" x="4457700" y="2736850"/>
          <p14:tracePt t="92666" x="4265613" y="2728913"/>
          <p14:tracePt t="92683" x="4037013" y="2686050"/>
          <p14:tracePt t="92699" x="3757613" y="2643188"/>
          <p14:tracePt t="92716" x="3371850" y="2528888"/>
          <p14:tracePt t="92734" x="3171825" y="2465388"/>
          <p14:tracePt t="92750" x="3022600" y="2414588"/>
          <p14:tracePt t="92766" x="2914650" y="2408238"/>
          <p14:tracePt t="92784" x="2765425" y="2357438"/>
          <p14:tracePt t="92799" x="2608263" y="2314575"/>
          <p14:tracePt t="92816" x="2371725" y="2265363"/>
          <p14:tracePt t="92832" x="2128838" y="2208213"/>
          <p14:tracePt t="92849" x="1885950" y="2179638"/>
          <p14:tracePt t="92865" x="1708150" y="2143125"/>
          <p14:tracePt t="92882" x="1628775" y="2136775"/>
          <p14:tracePt t="92899" x="1579563" y="2122488"/>
          <p14:tracePt t="92916" x="1543050" y="2100263"/>
          <p14:tracePt t="92932" x="1522413" y="2085975"/>
          <p14:tracePt t="92950" x="1500188" y="2071688"/>
          <p14:tracePt t="92966" x="1493838" y="2051050"/>
          <p14:tracePt t="92983" x="1465263" y="2028825"/>
          <p14:tracePt t="92999" x="1457325" y="1993900"/>
          <p14:tracePt t="93015" x="1450975" y="1979613"/>
          <p14:tracePt t="93033" x="1450975" y="1957388"/>
          <p14:tracePt t="93050" x="1450975" y="1943100"/>
          <p14:tracePt t="93066" x="1450975" y="1928813"/>
          <p14:tracePt t="93083" x="1450975" y="1922463"/>
          <p14:tracePt t="93099" x="1457325" y="1900238"/>
          <p14:tracePt t="93116" x="1471613" y="1885950"/>
          <p14:tracePt t="93132" x="1485900" y="1879600"/>
          <p14:tracePt t="93149" x="1500188" y="1865313"/>
          <p14:tracePt t="93205" x="1522413" y="1857375"/>
          <p14:tracePt t="93653" x="1500188" y="1857375"/>
          <p14:tracePt t="93661" x="1493838" y="1857375"/>
          <p14:tracePt t="93669" x="1471613" y="1857375"/>
          <p14:tracePt t="93675" x="1457325" y="1857375"/>
          <p14:tracePt t="93681" x="1400175" y="1851025"/>
          <p14:tracePt t="93698" x="1328738" y="1828800"/>
          <p14:tracePt t="93715" x="1279525" y="1814513"/>
          <p14:tracePt t="93731" x="1222375" y="1814513"/>
          <p14:tracePt t="93748" x="1143000" y="1808163"/>
          <p14:tracePt t="93764" x="1000125" y="1771650"/>
          <p14:tracePt t="93781" x="908050" y="1771650"/>
          <p14:tracePt t="93797" x="800100" y="1771650"/>
          <p14:tracePt t="93815" x="736600" y="1771650"/>
          <p14:tracePt t="93831" x="722313" y="1765300"/>
          <p14:tracePt t="93848" x="693738" y="1765300"/>
          <p14:tracePt t="93864" x="650875" y="1765300"/>
          <p14:tracePt t="93882" x="593725" y="1757363"/>
          <p14:tracePt t="93897" x="550863" y="1751013"/>
          <p14:tracePt t="93915" x="528638" y="1751013"/>
          <p14:tracePt t="93958" x="522288" y="1751013"/>
          <p14:tracePt t="94014" x="514350" y="1743075"/>
          <p14:tracePt t="94093" x="514350" y="1736725"/>
          <p14:tracePt t="94133" x="522288" y="1736725"/>
          <p14:tracePt t="94135" x="528638" y="1736725"/>
          <p14:tracePt t="94149" x="542925" y="1736725"/>
          <p14:tracePt t="94158" x="550863" y="1728788"/>
          <p14:tracePt t="94165" x="565150" y="1728788"/>
          <p14:tracePt t="94180" x="579438" y="1714500"/>
          <p14:tracePt t="94222" x="585788" y="1714500"/>
          <p14:tracePt t="94277" x="593725" y="1708150"/>
          <p14:tracePt t="94285" x="600075" y="1700213"/>
          <p14:tracePt t="94293" x="608013" y="1693863"/>
          <p14:tracePt t="94350" x="614363" y="1685925"/>
          <p14:tracePt t="94355" x="622300" y="1679575"/>
          <p14:tracePt t="94413" x="628650" y="1671638"/>
          <p14:tracePt t="94469" x="628650" y="1665288"/>
          <p14:tracePt t="94485" x="628650" y="1657350"/>
          <p14:tracePt t="94493" x="636588" y="1651000"/>
          <p14:tracePt t="94525" x="636588" y="1643063"/>
          <p14:tracePt t="94717" x="636588" y="1651000"/>
          <p14:tracePt t="94725" x="636588" y="1657350"/>
          <p14:tracePt t="94734" x="636588" y="1665288"/>
          <p14:tracePt t="94741" x="636588" y="1685925"/>
          <p14:tracePt t="94909" x="636588" y="1679575"/>
          <p14:tracePt t="94917" x="636588" y="1665288"/>
          <p14:tracePt t="94933" x="636588" y="1657350"/>
          <p14:tracePt t="95262" x="650875" y="1657350"/>
          <p14:tracePt t="95269" x="671513" y="1657350"/>
          <p14:tracePt t="95278" x="679450" y="1657350"/>
          <p14:tracePt t="95285" x="736600" y="1657350"/>
          <p14:tracePt t="95295" x="793750" y="1665288"/>
          <p14:tracePt t="95312" x="836613" y="1671638"/>
          <p14:tracePt t="95329" x="908050" y="1679575"/>
          <p14:tracePt t="95346" x="1000125" y="1700213"/>
          <p14:tracePt t="95363" x="1042988" y="1714500"/>
          <p14:tracePt t="95378" x="1079500" y="1722438"/>
          <p14:tracePt t="95396" x="1122363" y="1722438"/>
          <p14:tracePt t="95412" x="1193800" y="1728788"/>
          <p14:tracePt t="95429" x="1265238" y="1728788"/>
          <p14:tracePt t="95445" x="1385888" y="1728788"/>
          <p14:tracePt t="95462" x="1493838" y="1728788"/>
          <p14:tracePt t="95478" x="1571625" y="1751013"/>
          <p14:tracePt t="95496" x="1657350" y="1765300"/>
          <p14:tracePt t="95512" x="1743075" y="1765300"/>
          <p14:tracePt t="95529" x="1851025" y="1765300"/>
          <p14:tracePt t="95545" x="1943100" y="1765300"/>
          <p14:tracePt t="95563" x="2008188" y="1771650"/>
          <p14:tracePt t="95579" x="2051050" y="1779588"/>
          <p14:tracePt t="95596" x="2085975" y="1779588"/>
          <p14:tracePt t="95612" x="2128838" y="1779588"/>
          <p14:tracePt t="95612" x="2136775" y="1779588"/>
          <p14:tracePt t="95630" x="2157413" y="1779588"/>
          <p14:tracePt t="95645" x="2165350" y="1779588"/>
          <p14:tracePt t="95757" x="2179638" y="1785938"/>
          <p14:tracePt t="95767" x="2165350" y="1814513"/>
          <p14:tracePt t="95774" x="2157413" y="1814513"/>
          <p14:tracePt t="95781" x="2114550" y="1814513"/>
          <p14:tracePt t="95794" x="2057400" y="1814513"/>
          <p14:tracePt t="95811" x="1979613" y="1822450"/>
          <p14:tracePt t="95829" x="1885950" y="1843088"/>
          <p14:tracePt t="95844" x="1736725" y="1857375"/>
          <p14:tracePt t="95861" x="1657350" y="1865313"/>
          <p14:tracePt t="95878" x="1585913" y="1865313"/>
          <p14:tracePt t="95895" x="1514475" y="1865313"/>
          <p14:tracePt t="95912" x="1436688" y="1865313"/>
          <p14:tracePt t="95929" x="1357313" y="1865313"/>
          <p14:tracePt t="95945" x="1271588" y="1865313"/>
          <p14:tracePt t="95962" x="1214438" y="1865313"/>
          <p14:tracePt t="95978" x="1179513" y="1865313"/>
          <p14:tracePt t="95996" x="1150938" y="1865313"/>
          <p14:tracePt t="96011" x="1136650" y="1865313"/>
          <p14:tracePt t="96028" x="1128713" y="1865313"/>
          <p14:tracePt t="96045" x="1100138" y="1865313"/>
          <p14:tracePt t="96062" x="1093788" y="1865313"/>
          <p14:tracePt t="96078" x="1071563" y="1865313"/>
          <p14:tracePt t="96095" x="1042988" y="1865313"/>
          <p14:tracePt t="96111" x="993775" y="1865313"/>
          <p14:tracePt t="96128" x="950913" y="1871663"/>
          <p14:tracePt t="96144" x="928688" y="1871663"/>
          <p14:tracePt t="96161" x="914400" y="1871663"/>
          <p14:tracePt t="96178" x="900113" y="1871663"/>
          <p14:tracePt t="96194" x="857250" y="1871663"/>
          <p14:tracePt t="96211" x="814388" y="1871663"/>
          <p14:tracePt t="96228" x="779463" y="1871663"/>
          <p14:tracePt t="96244" x="750888" y="1871663"/>
          <p14:tracePt t="96262" x="722313" y="1871663"/>
          <p14:tracePt t="96277" x="700088" y="1871663"/>
          <p14:tracePt t="96294" x="685800" y="1871663"/>
          <p14:tracePt t="96310" x="665163" y="1871663"/>
          <p14:tracePt t="96357" x="657225" y="1865313"/>
          <p14:tracePt t="96461" x="657225" y="1857375"/>
          <p14:tracePt t="96469" x="685800" y="1857375"/>
          <p14:tracePt t="96476" x="714375" y="1857375"/>
          <p14:tracePt t="96477" x="779463" y="1857375"/>
          <p14:tracePt t="96493" x="842963" y="1857375"/>
          <p14:tracePt t="96511" x="950913" y="1857375"/>
          <p14:tracePt t="96527" x="1042988" y="1857375"/>
          <p14:tracePt t="96544" x="1185863" y="1885950"/>
          <p14:tracePt t="96560" x="1365250" y="1943100"/>
          <p14:tracePt t="96578" x="1643063" y="2022475"/>
          <p14:tracePt t="96594" x="2093913" y="2157413"/>
          <p14:tracePt t="96611" x="2779713" y="2293938"/>
          <p14:tracePt t="96626" x="3579813" y="2400300"/>
          <p14:tracePt t="96643" x="4451350" y="2508250"/>
          <p14:tracePt t="96660" x="5565775" y="2700338"/>
          <p14:tracePt t="96678" x="5957888" y="2743200"/>
          <p14:tracePt t="96694" x="6151563" y="2771775"/>
          <p14:tracePt t="96710" x="6286500" y="2828925"/>
          <p14:tracePt t="96727" x="6486525" y="2894013"/>
          <p14:tracePt t="96744" x="6751638" y="2979738"/>
          <p14:tracePt t="96760" x="7043738" y="3079750"/>
          <p14:tracePt t="96777" x="7343775" y="3165475"/>
          <p14:tracePt t="96793" x="7580313" y="3243263"/>
          <p14:tracePt t="96810" x="7743825" y="3300413"/>
          <p14:tracePt t="96828" x="7886700" y="3322638"/>
          <p14:tracePt t="96844" x="8029575" y="3351213"/>
          <p14:tracePt t="96860" x="8329613" y="3386138"/>
          <p14:tracePt t="96878" x="8537575" y="3429000"/>
          <p14:tracePt t="96893" x="8680450" y="3436938"/>
          <p14:tracePt t="96911" x="8837613" y="3436938"/>
          <p14:tracePt t="96926" x="8894763" y="3436938"/>
          <p14:tracePt t="96944" x="8901113" y="3436938"/>
          <p14:tracePt t="96960" x="8915400" y="3436938"/>
          <p14:tracePt t="97069" x="8880475" y="3436938"/>
          <p14:tracePt t="97077" x="8858250" y="3429000"/>
          <p14:tracePt t="97085" x="8843963" y="3422650"/>
          <p14:tracePt t="97093" x="8801100" y="3422650"/>
          <p14:tracePt t="97102" x="8794750" y="3414713"/>
          <p14:tracePt t="97110" x="8737600" y="3400425"/>
          <p14:tracePt t="97126" x="8672513" y="3379788"/>
          <p14:tracePt t="97144" x="8594725" y="3371850"/>
          <p14:tracePt t="97160" x="8429625" y="3357563"/>
          <p14:tracePt t="97176" x="8229600" y="3357563"/>
          <p14:tracePt t="97193" x="7966075" y="3300413"/>
          <p14:tracePt t="97210" x="7708900" y="3286125"/>
          <p14:tracePt t="97226" x="7429500" y="3236913"/>
          <p14:tracePt t="97243" x="7272338" y="3222625"/>
          <p14:tracePt t="97259" x="7200900" y="3208338"/>
          <p14:tracePt t="97277" x="7143750" y="3186113"/>
          <p14:tracePt t="97293" x="7023100" y="3179763"/>
          <p14:tracePt t="97311" x="6843713" y="3151188"/>
          <p14:tracePt t="97325" x="6651625" y="3114675"/>
          <p14:tracePt t="97343" x="6408738" y="3086100"/>
          <p14:tracePt t="97360" x="6143625" y="3043238"/>
          <p14:tracePt t="97376" x="5880100" y="2994025"/>
          <p14:tracePt t="97393" x="5637213" y="2951163"/>
          <p14:tracePt t="97410" x="5457825" y="2914650"/>
          <p14:tracePt t="97426" x="5386388" y="2900363"/>
          <p14:tracePt t="97443" x="5322888" y="2894013"/>
          <p14:tracePt t="97459" x="5251450" y="2871788"/>
          <p14:tracePt t="97477" x="5108575" y="2836863"/>
          <p14:tracePt t="97493" x="4822825" y="2771775"/>
          <p14:tracePt t="97510" x="4694238" y="2722563"/>
          <p14:tracePt t="97526" x="4614863" y="2693988"/>
          <p14:tracePt t="97542" x="4572000" y="2671763"/>
          <p14:tracePt t="97558" x="4543425" y="2651125"/>
          <p14:tracePt t="97576" x="4537075" y="2643188"/>
          <p14:tracePt t="97592" x="4522788" y="2608263"/>
          <p14:tracePt t="97609" x="4486275" y="2551113"/>
          <p14:tracePt t="97625" x="4457700" y="2479675"/>
          <p14:tracePt t="97642" x="4443413" y="2414588"/>
          <p14:tracePt t="97658" x="4437063" y="2357438"/>
          <p14:tracePt t="97676" x="4437063" y="2314575"/>
          <p14:tracePt t="97691" x="4437063" y="2286000"/>
          <p14:tracePt t="97710" x="4465638" y="2243138"/>
          <p14:tracePt t="97726" x="4508500" y="2228850"/>
          <p14:tracePt t="97742" x="4565650" y="2193925"/>
          <p14:tracePt t="97759" x="4651375" y="2185988"/>
          <p14:tracePt t="97775" x="4737100" y="2171700"/>
          <p14:tracePt t="97792" x="4914900" y="2171700"/>
          <p14:tracePt t="97809" x="5137150" y="2171700"/>
          <p14:tracePt t="97825" x="5372100" y="2171700"/>
          <p14:tracePt t="97842" x="5629275" y="2171700"/>
          <p14:tracePt t="97859" x="5886450" y="2171700"/>
          <p14:tracePt t="97876" x="6129338" y="2171700"/>
          <p14:tracePt t="97891" x="6337300" y="2171700"/>
          <p14:tracePt t="97891" x="6400800" y="2171700"/>
          <p14:tracePt t="97910" x="6515100" y="2171700"/>
          <p14:tracePt t="97925" x="6629400" y="2193925"/>
          <p14:tracePt t="97942" x="6772275" y="2228850"/>
          <p14:tracePt t="97958" x="6951663" y="2257425"/>
          <p14:tracePt t="97975" x="7129463" y="2279650"/>
          <p14:tracePt t="97991" x="7315200" y="2279650"/>
          <p14:tracePt t="98008" x="7451725" y="2314575"/>
          <p14:tracePt t="98024" x="7523163" y="2322513"/>
          <p14:tracePt t="98042" x="7572375" y="2322513"/>
          <p14:tracePt t="98058" x="7623175" y="2328863"/>
          <p14:tracePt t="98076" x="7700963" y="2343150"/>
          <p14:tracePt t="98091" x="7823200" y="2386013"/>
          <p14:tracePt t="98108" x="8043863" y="2465388"/>
          <p14:tracePt t="98125" x="8229600" y="2557463"/>
          <p14:tracePt t="98142" x="8343900" y="2593975"/>
          <p14:tracePt t="98158" x="8401050" y="2614613"/>
          <p14:tracePt t="98175" x="8429625" y="2622550"/>
          <p14:tracePt t="98191" x="8451850" y="2636838"/>
          <p14:tracePt t="98208" x="8486775" y="2671763"/>
          <p14:tracePt t="98224" x="8501063" y="2700338"/>
          <p14:tracePt t="98242" x="8523288" y="2722563"/>
          <p14:tracePt t="98258" x="8523288" y="2736850"/>
          <p14:tracePt t="98275" x="8537575" y="2779713"/>
          <p14:tracePt t="98308" x="8537575" y="2836863"/>
          <p14:tracePt t="98308" x="8523288" y="2894013"/>
          <p14:tracePt t="98325" x="8437563" y="2936875"/>
          <p14:tracePt t="98341" x="8329613" y="2986088"/>
          <p14:tracePt t="98359" x="8151813" y="3008313"/>
          <p14:tracePt t="98374" x="7958138" y="3051175"/>
          <p14:tracePt t="98392" x="7700963" y="3079750"/>
          <p14:tracePt t="98408" x="7472363" y="3114675"/>
          <p14:tracePt t="98425" x="7280275" y="3128963"/>
          <p14:tracePt t="98441" x="7123113" y="3143250"/>
          <p14:tracePt t="98458" x="6980238" y="3143250"/>
          <p14:tracePt t="98474" x="6794500" y="3143250"/>
          <p14:tracePt t="98491" x="6623050" y="3143250"/>
          <p14:tracePt t="98507" x="6329363" y="3143250"/>
          <p14:tracePt t="98526" x="6243638" y="3143250"/>
          <p14:tracePt t="98526" x="6165850" y="3136900"/>
          <p14:tracePt t="98541" x="5994400" y="3114675"/>
          <p14:tracePt t="98559" x="5815013" y="3086100"/>
          <p14:tracePt t="98574" x="5665788" y="3036888"/>
          <p14:tracePt t="98591" x="5500688" y="2971800"/>
          <p14:tracePt t="98607" x="5386388" y="2928938"/>
          <p14:tracePt t="98624" x="5251450" y="2851150"/>
          <p14:tracePt t="98640" x="5100638" y="2794000"/>
          <p14:tracePt t="98658" x="4914900" y="2708275"/>
          <p14:tracePt t="98674" x="4708525" y="2600325"/>
          <p14:tracePt t="98691" x="4508500" y="2508250"/>
          <p14:tracePt t="98708" x="4308475" y="2428875"/>
          <p14:tracePt t="98724" x="4194175" y="2379663"/>
          <p14:tracePt t="98741" x="4108450" y="2343150"/>
          <p14:tracePt t="98758" x="4079875" y="2328863"/>
          <p14:tracePt t="98773" x="4057650" y="2300288"/>
          <p14:tracePt t="98791" x="4051300" y="2271713"/>
          <p14:tracePt t="98808" x="4051300" y="2214563"/>
          <p14:tracePt t="98825" x="4051300" y="2171700"/>
          <p14:tracePt t="98841" x="4051300" y="2093913"/>
          <p14:tracePt t="98857" x="4051300" y="2036763"/>
          <p14:tracePt t="98873" x="4100513" y="1957388"/>
          <p14:tracePt t="98891" x="4151313" y="1900238"/>
          <p14:tracePt t="98907" x="4200525" y="1836738"/>
          <p14:tracePt t="98924" x="4257675" y="1793875"/>
          <p14:tracePt t="98940" x="4408488" y="1685925"/>
          <p14:tracePt t="98958" x="4479925" y="1636713"/>
          <p14:tracePt t="98974" x="4565650" y="1593850"/>
          <p14:tracePt t="98991" x="4679950" y="1543050"/>
          <p14:tracePt t="99007" x="4879975" y="1479550"/>
          <p14:tracePt t="99024" x="5057775" y="1457325"/>
          <p14:tracePt t="99040" x="5286375" y="1400175"/>
          <p14:tracePt t="99058" x="5514975" y="1357313"/>
          <p14:tracePt t="99074" x="5694363" y="1336675"/>
          <p14:tracePt t="99091" x="5772150" y="1328738"/>
          <p14:tracePt t="99107" x="5843588" y="1328738"/>
          <p14:tracePt t="99124" x="5943600" y="1293813"/>
          <p14:tracePt t="99140" x="6072188" y="1293813"/>
          <p14:tracePt t="99140" x="6157913" y="1285875"/>
          <p14:tracePt t="99158" x="6351588" y="1285875"/>
          <p14:tracePt t="99174" x="6572250" y="1285875"/>
          <p14:tracePt t="99190" x="6829425" y="1285875"/>
          <p14:tracePt t="99206" x="7086600" y="1285875"/>
          <p14:tracePt t="99224" x="7308850" y="1285875"/>
          <p14:tracePt t="99240" x="7437438" y="1300163"/>
          <p14:tracePt t="99257" x="7494588" y="1314450"/>
          <p14:tracePt t="99273" x="7543800" y="1343025"/>
          <p14:tracePt t="99290" x="7586663" y="1371600"/>
          <p14:tracePt t="99306" x="7672388" y="1428750"/>
          <p14:tracePt t="99324" x="7729538" y="1471613"/>
          <p14:tracePt t="99340" x="7780338" y="1536700"/>
          <p14:tracePt t="99340" x="7786688" y="1565275"/>
          <p14:tracePt t="99358" x="7800975" y="1628775"/>
          <p14:tracePt t="99373" x="7800975" y="1708150"/>
          <p14:tracePt t="99390" x="7800975" y="1843088"/>
          <p14:tracePt t="99407" x="7694613" y="1957388"/>
          <p14:tracePt t="99423" x="7543800" y="2065338"/>
          <p14:tracePt t="99439" x="7372350" y="2136775"/>
          <p14:tracePt t="99456" x="7143750" y="2208213"/>
          <p14:tracePt t="99473" x="6851650" y="2265363"/>
          <p14:tracePt t="99490" x="6480175" y="2293938"/>
          <p14:tracePt t="99506" x="5843588" y="2314575"/>
          <p14:tracePt t="99524" x="5057775" y="2357438"/>
          <p14:tracePt t="99540" x="4451350" y="2371725"/>
          <p14:tracePt t="99557" x="4079875" y="2393950"/>
          <p14:tracePt t="99573" x="3736975" y="2393950"/>
          <p14:tracePt t="99590" x="3479800" y="2393950"/>
          <p14:tracePt t="99606" x="3171825" y="2393950"/>
          <p14:tracePt t="99623" x="2851150" y="2379663"/>
          <p14:tracePt t="99639" x="2586038" y="2314575"/>
          <p14:tracePt t="99656" x="2436813" y="2265363"/>
          <p14:tracePt t="99672" x="2328863" y="2208213"/>
          <p14:tracePt t="99690" x="2271713" y="2179638"/>
          <p14:tracePt t="99705" x="2265363" y="2179638"/>
          <p14:tracePt t="99722" x="2236788" y="2157413"/>
          <p14:tracePt t="99739" x="2171700" y="2122488"/>
          <p14:tracePt t="99756" x="2093913" y="2100263"/>
          <p14:tracePt t="99772" x="1993900" y="2057400"/>
          <p14:tracePt t="99790" x="1965325" y="2057400"/>
          <p14:tracePt t="99806" x="1914525" y="2043113"/>
          <p14:tracePt t="99823" x="1814513" y="2022475"/>
          <p14:tracePt t="99839" x="1743075" y="2022475"/>
          <p14:tracePt t="99856" x="1708150" y="2022475"/>
          <p14:tracePt t="99872" x="1700213" y="2014538"/>
          <p14:tracePt t="99889" x="1671638" y="2014538"/>
          <p14:tracePt t="99906" x="1622425" y="2014538"/>
          <p14:tracePt t="99922" x="1565275" y="2014538"/>
          <p14:tracePt t="99939" x="1528763" y="2014538"/>
          <p14:tracePt t="99956" x="1522413" y="2014538"/>
          <p14:tracePt t="100101" x="1514475" y="2008188"/>
          <p14:tracePt t="100117" x="1514475" y="1985963"/>
          <p14:tracePt t="100125" x="1528763" y="1965325"/>
          <p14:tracePt t="100136" x="1593850" y="1928813"/>
          <p14:tracePt t="100140" x="1728788" y="1871663"/>
          <p14:tracePt t="100155" x="1808163" y="1843088"/>
          <p14:tracePt t="100172" x="1836738" y="1828800"/>
          <p14:tracePt t="100189" x="1857375" y="1814513"/>
          <p14:tracePt t="100245" x="1865313" y="1814513"/>
          <p14:tracePt t="100253" x="1893888" y="1814513"/>
          <p14:tracePt t="100261" x="1936750" y="1814513"/>
          <p14:tracePt t="100272" x="2022475" y="1814513"/>
          <p14:tracePt t="100289" x="2085975" y="1814513"/>
          <p14:tracePt t="100306" x="2193925" y="1814513"/>
          <p14:tracePt t="100322" x="2336800" y="1822450"/>
          <p14:tracePt t="100339" x="2479675" y="1828800"/>
          <p14:tracePt t="100355" x="2571750" y="1843088"/>
          <p14:tracePt t="100372" x="2643188" y="1851025"/>
          <p14:tracePt t="100388" x="2714625" y="1871663"/>
          <p14:tracePt t="100405" x="2736850" y="1879600"/>
          <p14:tracePt t="100422" x="2771775" y="1893888"/>
          <p14:tracePt t="100438" x="2779713" y="1893888"/>
          <p14:tracePt t="100455" x="2814638" y="1928813"/>
          <p14:tracePt t="100472" x="2836863" y="1957388"/>
          <p14:tracePt t="100488" x="2865438" y="2008188"/>
          <p14:tracePt t="100505" x="2900363" y="2065338"/>
          <p14:tracePt t="100521" x="2908300" y="2108200"/>
          <p14:tracePt t="100538" x="2908300" y="2143125"/>
          <p14:tracePt t="100555" x="2908300" y="2165350"/>
          <p14:tracePt t="100571" x="2908300" y="2185988"/>
          <p14:tracePt t="100588" x="2900363" y="2222500"/>
          <p14:tracePt t="100605" x="2828925" y="2271713"/>
          <p14:tracePt t="100622" x="2743200" y="2300288"/>
          <p14:tracePt t="100638" x="2600325" y="2336800"/>
          <p14:tracePt t="100654" x="2514600" y="2343150"/>
          <p14:tracePt t="100672" x="2436813" y="2343150"/>
          <p14:tracePt t="100688" x="2351088" y="2357438"/>
          <p14:tracePt t="100705" x="2208213" y="2357438"/>
          <p14:tracePt t="100721" x="2036763" y="2357438"/>
          <p14:tracePt t="100738" x="1914525" y="2357438"/>
          <p14:tracePt t="100754" x="1785938" y="2357438"/>
          <p14:tracePt t="100771" x="1714500" y="2357438"/>
          <p14:tracePt t="100787" x="1608138" y="2351088"/>
          <p14:tracePt t="100805" x="1457325" y="2322513"/>
          <p14:tracePt t="100821" x="1371600" y="2308225"/>
          <p14:tracePt t="100838" x="1293813" y="2300288"/>
          <p14:tracePt t="100854" x="1257300" y="2300288"/>
          <p14:tracePt t="100871" x="1236663" y="2293938"/>
          <p14:tracePt t="100888" x="1214438" y="2271713"/>
          <p14:tracePt t="100905" x="1171575" y="2251075"/>
          <p14:tracePt t="100921" x="1143000" y="2179638"/>
          <p14:tracePt t="100938" x="1100138" y="2122488"/>
          <p14:tracePt t="100954" x="1100138" y="2043113"/>
          <p14:tracePt t="100971" x="1100138" y="1993900"/>
          <p14:tracePt t="100987" x="1100138" y="1965325"/>
          <p14:tracePt t="101004" x="1114425" y="1928813"/>
          <p14:tracePt t="101020" x="1171575" y="1871663"/>
          <p14:tracePt t="101038" x="1257300" y="1822450"/>
          <p14:tracePt t="101054" x="1357313" y="1779588"/>
          <p14:tracePt t="101071" x="1471613" y="1743075"/>
          <p14:tracePt t="101088" x="1600200" y="1722438"/>
          <p14:tracePt t="101105" x="1700213" y="1700213"/>
          <p14:tracePt t="101120" x="1757363" y="1685925"/>
          <p14:tracePt t="101138" x="1800225" y="1685925"/>
          <p14:tracePt t="101154" x="1843088" y="1685925"/>
          <p14:tracePt t="101172" x="1900238" y="1679575"/>
          <p14:tracePt t="101187" x="1951038" y="1679575"/>
          <p14:tracePt t="101204" x="2043113" y="1679575"/>
          <p14:tracePt t="101220" x="2251075" y="1679575"/>
          <p14:tracePt t="101238" x="2422525" y="1679575"/>
          <p14:tracePt t="101253" x="2551113" y="1679575"/>
          <p14:tracePt t="101271" x="2614613" y="1679575"/>
          <p14:tracePt t="101287" x="2636838" y="1679575"/>
          <p14:tracePt t="101305" x="2651125" y="1679575"/>
          <p14:tracePt t="101320" x="2693988" y="1679575"/>
          <p14:tracePt t="101338" x="2736850" y="1679575"/>
          <p14:tracePt t="101354" x="2786063" y="1679575"/>
          <p14:tracePt t="101371" x="2814638" y="1679575"/>
          <p14:tracePt t="101387" x="2828925" y="1685925"/>
          <p14:tracePt t="101429" x="2836863" y="1693863"/>
          <p14:tracePt t="101438" x="2851150" y="1700213"/>
          <p14:tracePt t="101438" x="2871788" y="1714500"/>
          <p14:tracePt t="101459" x="2886075" y="1743075"/>
          <p14:tracePt t="101470" x="2900363" y="1765300"/>
          <p14:tracePt t="101487" x="2908300" y="1808163"/>
          <p14:tracePt t="101504" x="2922588" y="1843088"/>
          <p14:tracePt t="101520" x="2936875" y="1865313"/>
          <p14:tracePt t="101537" x="2943225" y="1908175"/>
          <p14:tracePt t="101553" x="2943225" y="1928813"/>
          <p14:tracePt t="101570" x="2943225" y="1943100"/>
          <p14:tracePt t="101586" x="2943225" y="1979613"/>
          <p14:tracePt t="101603" x="2943225" y="1985963"/>
          <p14:tracePt t="101619" x="2928938" y="2028825"/>
          <p14:tracePt t="101637" x="2914650" y="2043113"/>
          <p14:tracePt t="101653" x="2879725" y="2079625"/>
          <p14:tracePt t="101670" x="2843213" y="2093913"/>
          <p14:tracePt t="101687" x="2808288" y="2114550"/>
          <p14:tracePt t="101703" x="2765425" y="2128838"/>
          <p14:tracePt t="101719" x="2708275" y="2157413"/>
          <p14:tracePt t="101736" x="2636838" y="2179638"/>
          <p14:tracePt t="101753" x="2579688" y="2208213"/>
          <p14:tracePt t="101769" x="2471738" y="2228850"/>
          <p14:tracePt t="101786" x="2343150" y="2251075"/>
          <p14:tracePt t="101804" x="2222500" y="2265363"/>
          <p14:tracePt t="101819" x="2079625" y="2265363"/>
          <p14:tracePt t="101819" x="2028825" y="2265363"/>
          <p14:tracePt t="101837" x="1951038" y="2265363"/>
          <p14:tracePt t="101853" x="1857375" y="2265363"/>
          <p14:tracePt t="101870" x="1751013" y="2265363"/>
          <p14:tracePt t="101886" x="1643063" y="2271713"/>
          <p14:tracePt t="101903" x="1557338" y="2271713"/>
          <p14:tracePt t="101920" x="1450975" y="2271713"/>
          <p14:tracePt t="101936" x="1357313" y="2271713"/>
          <p14:tracePt t="101953" x="1257300" y="2271713"/>
          <p14:tracePt t="101969" x="1200150" y="2271713"/>
          <p14:tracePt t="101986" x="1143000" y="2271713"/>
          <p14:tracePt t="102002" x="1085850" y="2271713"/>
          <p14:tracePt t="102019" x="1022350" y="2271713"/>
          <p14:tracePt t="102036" x="1000125" y="2271713"/>
          <p14:tracePt t="102052" x="985838" y="2271713"/>
          <p14:tracePt t="102093" x="979488" y="2271713"/>
          <p14:tracePt t="102101" x="971550" y="2271713"/>
          <p14:tracePt t="102109" x="942975" y="2257425"/>
          <p14:tracePt t="102119" x="928688" y="2243138"/>
          <p14:tracePt t="102136" x="928688" y="2214563"/>
          <p14:tracePt t="102152" x="928688" y="2165350"/>
          <p14:tracePt t="102169" x="928688" y="2100263"/>
          <p14:tracePt t="102185" x="928688" y="2057400"/>
          <p14:tracePt t="102203" x="928688" y="2036763"/>
          <p14:tracePt t="102220" x="928688" y="2000250"/>
          <p14:tracePt t="102236" x="957263" y="1971675"/>
          <p14:tracePt t="102254" x="985838" y="1951038"/>
          <p14:tracePt t="102268" x="1071563" y="1914525"/>
          <p14:tracePt t="102286" x="1128713" y="1893888"/>
          <p14:tracePt t="102302" x="1208088" y="1865313"/>
          <p14:tracePt t="102319" x="1265238" y="1857375"/>
          <p14:tracePt t="102335" x="1328738" y="1822450"/>
          <p14:tracePt t="102352" x="1408113" y="1822450"/>
          <p14:tracePt t="102369" x="1500188" y="1814513"/>
          <p14:tracePt t="102387" x="1593850" y="1808163"/>
          <p14:tracePt t="102401" x="1714500" y="1808163"/>
          <p14:tracePt t="102419" x="1785938" y="1808163"/>
          <p14:tracePt t="102435" x="1808163" y="1808163"/>
          <p14:tracePt t="102509" x="1822450" y="1808163"/>
          <p14:tracePt t="102517" x="1865313" y="1808163"/>
          <p14:tracePt t="102526" x="1900238" y="1822450"/>
          <p14:tracePt t="102535" x="1957388" y="1843088"/>
          <p14:tracePt t="102536" x="2122488" y="1893888"/>
          <p14:tracePt t="102553" x="2308225" y="1943100"/>
          <p14:tracePt t="102568" x="2422525" y="1965325"/>
          <p14:tracePt t="102585" x="2622550" y="2022475"/>
          <p14:tracePt t="102602" x="2886075" y="2093913"/>
          <p14:tracePt t="102619" x="3236913" y="2165350"/>
          <p14:tracePt t="102635" x="3586163" y="2236788"/>
          <p14:tracePt t="102651" x="3879850" y="2322513"/>
          <p14:tracePt t="102668" x="4151313" y="2400300"/>
          <p14:tracePt t="102686" x="4237038" y="2428875"/>
          <p14:tracePt t="102702" x="4300538" y="2451100"/>
          <p14:tracePt t="102719" x="4400550" y="2493963"/>
          <p14:tracePt t="102735" x="4537075" y="2557463"/>
          <p14:tracePt t="102751" x="4722813" y="2636838"/>
          <p14:tracePt t="102769" x="4865688" y="2671763"/>
          <p14:tracePt t="102786" x="4994275" y="2708275"/>
          <p14:tracePt t="102801" x="5043488" y="2728913"/>
          <p14:tracePt t="102819" x="5080000" y="2736850"/>
          <p14:tracePt t="102834" x="5108575" y="2765425"/>
          <p14:tracePt t="102851" x="5143500" y="2779713"/>
          <p14:tracePt t="102868" x="5157788" y="2779713"/>
          <p14:tracePt t="103230" x="5172075" y="2779713"/>
          <p14:tracePt t="103237" x="5186363" y="2786063"/>
          <p14:tracePt t="103413" x="5194300" y="2794000"/>
          <p14:tracePt t="103421" x="5194300" y="2800350"/>
          <p14:tracePt t="103437" x="5186363" y="2814638"/>
          <p14:tracePt t="103440" x="5143500" y="2828925"/>
          <p14:tracePt t="103450" x="5057775" y="2857500"/>
          <p14:tracePt t="103467" x="4972050" y="2871788"/>
          <p14:tracePt t="103484" x="4872038" y="2879725"/>
          <p14:tracePt t="103500" x="4694238" y="2908300"/>
          <p14:tracePt t="103518" x="4537075" y="2914650"/>
          <p14:tracePt t="103534" x="4429125" y="2914650"/>
          <p14:tracePt t="103551" x="4322763" y="2914650"/>
          <p14:tracePt t="103567" x="4186238" y="2914650"/>
          <p14:tracePt t="103584" x="4014788" y="2914650"/>
          <p14:tracePt t="103601" x="3822700" y="2914650"/>
          <p14:tracePt t="103617" x="3614738" y="2914650"/>
          <p14:tracePt t="103634" x="3408363" y="2914650"/>
          <p14:tracePt t="103651" x="3257550" y="2914650"/>
          <p14:tracePt t="103667" x="3165475" y="2914650"/>
          <p14:tracePt t="103684" x="3122613" y="2914650"/>
          <p14:tracePt t="103700" x="3057525" y="2914650"/>
          <p14:tracePt t="103717" x="3014663" y="2914650"/>
          <p14:tracePt t="103734" x="2936875" y="2914650"/>
          <p14:tracePt t="103751" x="2814638" y="2900363"/>
          <p14:tracePt t="103767" x="2700338" y="2886075"/>
          <p14:tracePt t="103783" x="2622550" y="2879725"/>
          <p14:tracePt t="103800" x="2522538" y="2836863"/>
          <p14:tracePt t="103817" x="2436813" y="2794000"/>
          <p14:tracePt t="103834" x="2379663" y="2771775"/>
          <p14:tracePt t="103850" x="2336800" y="2743200"/>
          <p14:tracePt t="103866" x="2271713" y="2708275"/>
          <p14:tracePt t="103883" x="2214563" y="2679700"/>
          <p14:tracePt t="103899" x="2179638" y="2651125"/>
          <p14:tracePt t="103916" x="2143125" y="2622550"/>
          <p14:tracePt t="103933" x="2108200" y="2593975"/>
          <p14:tracePt t="103950" x="2057400" y="2565400"/>
          <p14:tracePt t="103967" x="2000250" y="2551113"/>
          <p14:tracePt t="103983" x="1957388" y="2522538"/>
          <p14:tracePt t="103999" x="1922463" y="2514600"/>
          <p14:tracePt t="104017" x="1900238" y="2514600"/>
          <p14:tracePt t="104033" x="1857375" y="2500313"/>
          <p14:tracePt t="104049" x="1800225" y="2500313"/>
          <p14:tracePt t="104066" x="1736725" y="2500313"/>
          <p14:tracePt t="104084" x="1657350" y="2500313"/>
          <p14:tracePt t="104099" x="1614488" y="2500313"/>
          <p14:tracePt t="104116" x="1571625" y="2500313"/>
          <p14:tracePt t="104132" x="1536700" y="2500313"/>
          <p14:tracePt t="104150" x="1528763" y="2500313"/>
          <p14:tracePt t="104167" x="1514475" y="2514600"/>
          <p14:tracePt t="104183" x="1514475" y="2536825"/>
          <p14:tracePt t="104200" x="1514475" y="2571750"/>
          <p14:tracePt t="104216" x="1514475" y="2600325"/>
          <p14:tracePt t="104232" x="1528763" y="2636838"/>
          <p14:tracePt t="104250" x="1557338" y="2708275"/>
          <p14:tracePt t="104267" x="1579563" y="2743200"/>
          <p14:tracePt t="104283" x="1628775" y="2786063"/>
          <p14:tracePt t="104299" x="1671638" y="2814638"/>
          <p14:tracePt t="104316" x="1722438" y="2843213"/>
          <p14:tracePt t="104333" x="1871663" y="2886075"/>
          <p14:tracePt t="104350" x="1943100" y="2900363"/>
          <p14:tracePt t="104366" x="2036763" y="2908300"/>
          <p14:tracePt t="104383" x="2108200" y="2908300"/>
          <p14:tracePt t="104399" x="2179638" y="2908300"/>
          <p14:tracePt t="104415" x="2293938" y="2908300"/>
          <p14:tracePt t="104433" x="2486025" y="2908300"/>
          <p14:tracePt t="104450" x="2714625" y="2886075"/>
          <p14:tracePt t="104466" x="2843213" y="2851150"/>
          <p14:tracePt t="104482" x="2922588" y="2822575"/>
          <p14:tracePt t="104499" x="2965450" y="2794000"/>
          <p14:tracePt t="104515" x="2994025" y="2771775"/>
          <p14:tracePt t="104532" x="3022600" y="2708275"/>
          <p14:tracePt t="104550" x="3036888" y="2679700"/>
          <p14:tracePt t="104565" x="3036888" y="2636838"/>
          <p14:tracePt t="104582" x="3036888" y="2608263"/>
          <p14:tracePt t="104599" x="3036888" y="2571750"/>
          <p14:tracePt t="104616" x="3036888" y="2557463"/>
          <p14:tracePt t="104632" x="3036888" y="2528888"/>
          <p14:tracePt t="104648" x="3000375" y="2500313"/>
          <p14:tracePt t="104666" x="2979738" y="2479675"/>
          <p14:tracePt t="104682" x="2951163" y="2465388"/>
          <p14:tracePt t="104700" x="2914650" y="2436813"/>
          <p14:tracePt t="104715" x="2886075" y="2428875"/>
          <p14:tracePt t="104732" x="2822575" y="2400300"/>
          <p14:tracePt t="104748" x="2714625" y="2371725"/>
          <p14:tracePt t="104765" x="2628900" y="2336800"/>
          <p14:tracePt t="104782" x="2579688" y="2328863"/>
          <p14:tracePt t="104800" x="2522538" y="2314575"/>
          <p14:tracePt t="104815" x="2479675" y="2314575"/>
          <p14:tracePt t="104833" x="2400300" y="2314575"/>
          <p14:tracePt t="104848" x="2336800" y="2314575"/>
          <p14:tracePt t="104866" x="2293938" y="2314575"/>
          <p14:tracePt t="104882" x="2243138" y="2314575"/>
          <p14:tracePt t="104899" x="2193925" y="2314575"/>
          <p14:tracePt t="104915" x="2157413" y="2314575"/>
          <p14:tracePt t="104932" x="2122488" y="2314575"/>
          <p14:tracePt t="104948" x="2014538" y="2314575"/>
          <p14:tracePt t="104965" x="1928813" y="2314575"/>
          <p14:tracePt t="104982" x="1836738" y="2314575"/>
          <p14:tracePt t="104999" x="1771650" y="2322513"/>
          <p14:tracePt t="105015" x="1722438" y="2336800"/>
          <p14:tracePt t="105032" x="1679575" y="2336800"/>
          <p14:tracePt t="105048" x="1636713" y="2357438"/>
          <p14:tracePt t="105065" x="1585913" y="2365375"/>
          <p14:tracePt t="105082" x="1493838" y="2400300"/>
          <p14:tracePt t="105099" x="1436688" y="2414588"/>
          <p14:tracePt t="105115" x="1400175" y="2443163"/>
          <p14:tracePt t="105132" x="1385888" y="2451100"/>
          <p14:tracePt t="105148" x="1371600" y="2465388"/>
          <p14:tracePt t="105165" x="1357313" y="2486025"/>
          <p14:tracePt t="105181" x="1343025" y="2514600"/>
          <p14:tracePt t="105198" x="1328738" y="2528888"/>
          <p14:tracePt t="105237" x="1328738" y="2551113"/>
          <p14:tracePt t="105245" x="1336675" y="2579688"/>
          <p14:tracePt t="105253" x="1365250" y="2614613"/>
          <p14:tracePt t="105265" x="1393825" y="2651125"/>
          <p14:tracePt t="105281" x="1422400" y="2671763"/>
          <p14:tracePt t="105298" x="1443038" y="2693988"/>
          <p14:tracePt t="105314" x="1457325" y="2700338"/>
          <p14:tracePt t="105332" x="1479550" y="2714625"/>
          <p14:tracePt t="105348" x="1514475" y="2728913"/>
          <p14:tracePt t="105348" x="1528763" y="2728913"/>
          <p14:tracePt t="105366" x="1565275" y="2751138"/>
          <p14:tracePt t="105382" x="1571625" y="2751138"/>
          <p14:tracePt t="105398" x="1622425" y="2765425"/>
          <p14:tracePt t="105414" x="1636713" y="2779713"/>
          <p14:tracePt t="105431" x="1665288" y="2800350"/>
          <p14:tracePt t="105447" x="1671638" y="2800350"/>
          <p14:tracePt t="105465" x="1700213" y="2814638"/>
          <p14:tracePt t="105480" x="1714500" y="2822575"/>
          <p14:tracePt t="105498" x="1757363" y="2822575"/>
          <p14:tracePt t="105514" x="1785938" y="2822575"/>
          <p14:tracePt t="105530" x="1822450" y="2836863"/>
          <p14:tracePt t="105547" x="1851025" y="2836863"/>
          <p14:tracePt t="105564" x="1922463" y="2836863"/>
          <p14:tracePt t="105581" x="1979613" y="2836863"/>
          <p14:tracePt t="105598" x="2057400" y="2836863"/>
          <p14:tracePt t="105614" x="2122488" y="2836863"/>
          <p14:tracePt t="105631" x="2185988" y="2836863"/>
          <p14:tracePt t="105647" x="2243138" y="2822575"/>
          <p14:tracePt t="105664" x="2279650" y="2808288"/>
          <p14:tracePt t="105681" x="2300288" y="2800350"/>
          <p14:tracePt t="105697" x="2336800" y="2779713"/>
          <p14:tracePt t="105714" x="2379663" y="2771775"/>
          <p14:tracePt t="105731" x="2422525" y="2751138"/>
          <p14:tracePt t="105747" x="2443163" y="2736850"/>
          <p14:tracePt t="105764" x="2457450" y="2728913"/>
          <p14:tracePt t="105780" x="2465388" y="2722563"/>
          <p14:tracePt t="105837" x="2465388" y="2708275"/>
          <p14:tracePt t="105845" x="2465388" y="2700338"/>
          <p14:tracePt t="105849" x="2457450" y="2671763"/>
          <p14:tracePt t="105863" x="2443163" y="2657475"/>
          <p14:tracePt t="105881" x="2422525" y="2636838"/>
          <p14:tracePt t="105897" x="2386013" y="2608263"/>
          <p14:tracePt t="105913" x="2357438" y="2593975"/>
          <p14:tracePt t="105931" x="2314575" y="2571750"/>
          <p14:tracePt t="105947" x="2293938" y="2571750"/>
          <p14:tracePt t="105964" x="2257425" y="2571750"/>
          <p14:tracePt t="105980" x="2236788" y="2565400"/>
          <p14:tracePt t="105996" x="2214563" y="2565400"/>
          <p14:tracePt t="106013" x="2179638" y="2565400"/>
          <p14:tracePt t="106030" x="2165350" y="2565400"/>
          <p14:tracePt t="106046" x="2143125" y="2565400"/>
          <p14:tracePt t="106064" x="2136775" y="2565400"/>
          <p14:tracePt t="106081" x="2128838" y="2565400"/>
          <p14:tracePt t="106097" x="2122488" y="2571750"/>
          <p14:tracePt t="106113" x="2100263" y="2593975"/>
          <p14:tracePt t="106130" x="2100263" y="2622550"/>
          <p14:tracePt t="106147" x="2100263" y="2651125"/>
          <p14:tracePt t="106163" x="2100263" y="2686050"/>
          <p14:tracePt t="106180" x="2100263" y="2714625"/>
          <p14:tracePt t="106196" x="2108200" y="2779713"/>
          <p14:tracePt t="106214" x="2114550" y="2814638"/>
          <p14:tracePt t="106229" x="2143125" y="2851150"/>
          <p14:tracePt t="106247" x="2165350" y="2865438"/>
          <p14:tracePt t="106263" x="2179638" y="2879725"/>
          <p14:tracePt t="106280" x="2185988" y="2879725"/>
          <p14:tracePt t="106297" x="2214563" y="2879725"/>
          <p14:tracePt t="106313" x="2243138" y="2894013"/>
          <p14:tracePt t="106330" x="2286000" y="2894013"/>
          <p14:tracePt t="106347" x="2328863" y="2894013"/>
          <p14:tracePt t="106363" x="2371725" y="2894013"/>
          <p14:tracePt t="106380" x="2436813" y="2871788"/>
          <p14:tracePt t="106396" x="2479675" y="2843213"/>
          <p14:tracePt t="106413" x="2486025" y="2822575"/>
          <p14:tracePt t="106430" x="2486025" y="2808288"/>
          <p14:tracePt t="106446" x="2465388" y="2800350"/>
          <p14:tracePt t="106463" x="2451100" y="2800350"/>
          <p14:tracePt t="106479" x="2422525" y="2794000"/>
          <p14:tracePt t="106496" x="2393950" y="2771775"/>
          <p14:tracePt t="106513" x="2357438" y="2765425"/>
          <p14:tracePt t="106529" x="2314575" y="2757488"/>
          <p14:tracePt t="106546" x="2271713" y="2757488"/>
          <p14:tracePt t="106562" x="2257425" y="2757488"/>
          <p14:tracePt t="106580" x="2243138" y="2757488"/>
          <p14:tracePt t="106709" x="2236788" y="2751138"/>
          <p14:tracePt t="106725" x="2236788" y="2743200"/>
          <p14:tracePt t="106737" x="2236788" y="2722563"/>
          <p14:tracePt t="106740" x="2236788" y="2714625"/>
          <p14:tracePt t="106745" x="2236788" y="2700338"/>
          <p14:tracePt t="106762" x="2236788" y="2686050"/>
          <p14:tracePt t="106779" x="2236788" y="2679700"/>
          <p14:tracePt t="106795" x="2236788" y="2657475"/>
          <p14:tracePt t="106795" x="2228850" y="2651125"/>
          <p14:tracePt t="106829" x="2222500" y="2636838"/>
          <p14:tracePt t="106829" x="2214563" y="2608263"/>
          <p14:tracePt t="106846" x="2185988" y="2586038"/>
          <p14:tracePt t="106862" x="2171700" y="2571750"/>
          <p14:tracePt t="106879" x="2157413" y="2557463"/>
          <p14:tracePt t="106896" x="2143125" y="2543175"/>
          <p14:tracePt t="106941" x="2114550" y="2543175"/>
          <p14:tracePt t="106949" x="2108200" y="2543175"/>
          <p14:tracePt t="106957" x="2085975" y="2536825"/>
          <p14:tracePt t="106966" x="2071688" y="2536825"/>
          <p14:tracePt t="106979" x="2051050" y="2536825"/>
          <p14:tracePt t="106995" x="2043113" y="2536825"/>
          <p14:tracePt t="106995" x="2022475" y="2536825"/>
          <p14:tracePt t="107029" x="2008188" y="2536825"/>
          <p14:tracePt t="107029" x="2000250" y="2536825"/>
          <p14:tracePt t="107045" x="1993900" y="2536825"/>
          <p14:tracePt t="107085" x="1979613" y="2543175"/>
          <p14:tracePt t="107101" x="1979613" y="2551113"/>
          <p14:tracePt t="107103" x="1979613" y="2565400"/>
          <p14:tracePt t="107111" x="1979613" y="2579688"/>
          <p14:tracePt t="107129" x="1993900" y="2600325"/>
          <p14:tracePt t="107145" x="2014538" y="2622550"/>
          <p14:tracePt t="107161" x="2051050" y="2636838"/>
          <p14:tracePt t="107179" x="2085975" y="2657475"/>
          <p14:tracePt t="107195" x="2136775" y="2665413"/>
          <p14:tracePt t="107212" x="2214563" y="2671763"/>
          <p14:tracePt t="107229" x="2286000" y="2686050"/>
          <p14:tracePt t="107246" x="2365375" y="2686050"/>
          <p14:tracePt t="107262" x="2428875" y="2686050"/>
          <p14:tracePt t="107279" x="2508250" y="2686050"/>
          <p14:tracePt t="107295" x="2608263" y="2636838"/>
          <p14:tracePt t="107312" x="2643188" y="2608263"/>
          <p14:tracePt t="107328" x="2651125" y="2593975"/>
          <p14:tracePt t="107346" x="2657475" y="2586038"/>
          <p14:tracePt t="107381" x="2657475" y="2579688"/>
          <p14:tracePt t="107421" x="2657475" y="2571750"/>
          <p14:tracePt t="107429" x="2651125" y="2565400"/>
          <p14:tracePt t="107446" x="2636838" y="2565400"/>
          <p14:tracePt t="107446" x="2628900" y="2565400"/>
          <p14:tracePt t="107462" x="2622550" y="2557463"/>
          <p14:tracePt t="107478" x="2614613" y="2557463"/>
          <p14:tracePt t="107494" x="2593975" y="2557463"/>
          <p14:tracePt t="107549" x="2586038" y="2551113"/>
          <p14:tracePt t="107933" x="2600325" y="2551113"/>
          <p14:tracePt t="107941" x="2643188" y="2600325"/>
          <p14:tracePt t="107949" x="2686050" y="2643188"/>
          <p14:tracePt t="107957" x="2708275" y="2665413"/>
          <p14:tracePt t="107965" x="2771775" y="2751138"/>
          <p14:tracePt t="107977" x="2865438" y="2814638"/>
          <p14:tracePt t="107995" x="2951163" y="2871788"/>
          <p14:tracePt t="108010" x="3100388" y="2928938"/>
          <p14:tracePt t="108027" x="3300413" y="3051175"/>
          <p14:tracePt t="108044" x="3736975" y="3300413"/>
          <p14:tracePt t="108061" x="4186238" y="3565525"/>
          <p14:tracePt t="108078" x="4714875" y="3836988"/>
          <p14:tracePt t="108094" x="5051425" y="3986213"/>
          <p14:tracePt t="108110" x="5286375" y="4122738"/>
          <p14:tracePt t="108127" x="5437188" y="4186238"/>
          <p14:tracePt t="108144" x="5586413" y="4251325"/>
          <p14:tracePt t="108160" x="5700713" y="4286250"/>
          <p14:tracePt t="108177" x="5808663" y="4294188"/>
          <p14:tracePt t="108194" x="5951538" y="4308475"/>
          <p14:tracePt t="108210" x="6029325" y="4308475"/>
          <p14:tracePt t="108228" x="6115050" y="4308475"/>
          <p14:tracePt t="108244" x="6180138" y="4308475"/>
          <p14:tracePt t="108244" x="6223000" y="4286250"/>
          <p14:tracePt t="108262" x="6294438" y="4265613"/>
          <p14:tracePt t="108277" x="6337300" y="4243388"/>
          <p14:tracePt t="108294" x="6380163" y="4237038"/>
          <p14:tracePt t="108310" x="6400800" y="4237038"/>
          <p14:tracePt t="108349" x="6408738" y="4229100"/>
          <p14:tracePt t="108349" x="6408738" y="4222750"/>
          <p14:tracePt t="108365" x="6380163" y="4222750"/>
          <p14:tracePt t="108372" x="6300788" y="4222750"/>
          <p14:tracePt t="108381" x="6143625" y="4179888"/>
          <p14:tracePt t="108394" x="5915025" y="4157663"/>
          <p14:tracePt t="108410" x="5586413" y="4100513"/>
          <p14:tracePt t="108427" x="5014913" y="3994150"/>
          <p14:tracePt t="108443" x="4429125" y="3857625"/>
          <p14:tracePt t="108460" x="3871913" y="3708400"/>
          <p14:tracePt t="108477" x="3351213" y="3557588"/>
          <p14:tracePt t="108494" x="3057525" y="3486150"/>
          <p14:tracePt t="108510" x="2843213" y="3451225"/>
          <p14:tracePt t="108527" x="2665413" y="3379788"/>
          <p14:tracePt t="108543" x="2500313" y="3328988"/>
          <p14:tracePt t="108560" x="2365375" y="3271838"/>
          <p14:tracePt t="108576" x="2293938" y="3236913"/>
          <p14:tracePt t="108594" x="2265363" y="3222625"/>
          <p14:tracePt t="108609" x="2236788" y="3208338"/>
          <p14:tracePt t="108627" x="2208213" y="3194050"/>
          <p14:tracePt t="108643" x="2171700" y="3157538"/>
          <p14:tracePt t="108660" x="2108200" y="3114675"/>
          <p14:tracePt t="108677" x="1957388" y="2994025"/>
          <p14:tracePt t="108694" x="1879600" y="2922588"/>
          <p14:tracePt t="108709" x="1843088" y="2886075"/>
          <p14:tracePt t="108727" x="1843088" y="2865438"/>
          <p14:tracePt t="108742" x="1843088" y="2814638"/>
          <p14:tracePt t="108760" x="1843088" y="2771775"/>
          <p14:tracePt t="108776" x="1843088" y="2728913"/>
          <p14:tracePt t="108793" x="1843088" y="2657475"/>
          <p14:tracePt t="108809" x="1865313" y="2614613"/>
          <p14:tracePt t="108827" x="1871663" y="2571750"/>
          <p14:tracePt t="108842" x="1879600" y="2557463"/>
          <p14:tracePt t="108859" x="1885950" y="2551113"/>
          <p14:tracePt t="108876" x="1908175" y="2536825"/>
          <p14:tracePt t="108876" x="1914525" y="2536825"/>
          <p14:tracePt t="108894" x="1979613" y="2536825"/>
          <p14:tracePt t="108909" x="2028825" y="2536825"/>
          <p14:tracePt t="108926" x="2071688" y="2536825"/>
          <p14:tracePt t="108942" x="2122488" y="2536825"/>
          <p14:tracePt t="108960" x="2151063" y="2536825"/>
          <p14:tracePt t="108976" x="2193925" y="2536825"/>
          <p14:tracePt t="108993" x="2251075" y="2536825"/>
          <p14:tracePt t="109009" x="2308225" y="2565400"/>
          <p14:tracePt t="109026" x="2336800" y="2586038"/>
          <p14:tracePt t="109042" x="2343150" y="2600325"/>
          <p14:tracePt t="109060" x="2343150" y="2628900"/>
          <p14:tracePt t="109076" x="2343150" y="2657475"/>
          <p14:tracePt t="109076" x="2343150" y="2679700"/>
          <p14:tracePt t="109094" x="2300288" y="2728913"/>
          <p14:tracePt t="109109" x="2251075" y="2751138"/>
          <p14:tracePt t="109126" x="2228850" y="2757488"/>
          <p14:tracePt t="109142" x="2214563" y="2757488"/>
          <p14:tracePt t="109159" x="2200275" y="2757488"/>
          <p14:tracePt t="109176" x="2179638" y="2757488"/>
          <p14:tracePt t="109221" x="2171700" y="2757488"/>
          <p14:tracePt t="109229" x="2157413" y="2736850"/>
          <p14:tracePt t="109237" x="2157413" y="2722563"/>
          <p14:tracePt t="109245" x="2157413" y="2679700"/>
          <p14:tracePt t="109258" x="2157413" y="2586038"/>
          <p14:tracePt t="109275" x="2208213" y="2536825"/>
          <p14:tracePt t="109275" x="2236788" y="2528888"/>
          <p14:tracePt t="109293" x="2343150" y="2486025"/>
          <p14:tracePt t="109309" x="2386013" y="2486025"/>
          <p14:tracePt t="109373" x="2393950" y="2486025"/>
          <p14:tracePt t="109381" x="2400300" y="2486025"/>
          <p14:tracePt t="109397" x="2400300" y="2500313"/>
          <p14:tracePt t="109409" x="2400300" y="2551113"/>
          <p14:tracePt t="109409" x="2400300" y="2579688"/>
          <p14:tracePt t="109413" x="2400300" y="2614613"/>
          <p14:tracePt t="109425" x="2351088" y="2665413"/>
          <p14:tracePt t="109442" x="2293938" y="2693988"/>
          <p14:tracePt t="109459" x="2251075" y="2693988"/>
          <p14:tracePt t="109476" x="2236788" y="2700338"/>
          <p14:tracePt t="109517" x="2228850" y="2700338"/>
          <p14:tracePt t="109535" x="2214563" y="2700338"/>
          <p14:tracePt t="109543" x="2208213" y="2700338"/>
          <p14:tracePt t="109550" x="2208213" y="2686050"/>
          <p14:tracePt t="109558" x="2208213" y="2657475"/>
          <p14:tracePt t="109575" x="2208213" y="2608263"/>
          <p14:tracePt t="109592" x="2243138" y="2586038"/>
          <p14:tracePt t="109608" x="2279650" y="2579688"/>
          <p14:tracePt t="109625" x="2286000" y="2579688"/>
          <p14:tracePt t="109733" x="2279650" y="2579688"/>
          <p14:tracePt t="109741" x="2179638" y="2600325"/>
          <p14:tracePt t="109748" x="2043113" y="2614613"/>
          <p14:tracePt t="109758" x="1951038" y="2622550"/>
          <p14:tracePt t="109774" x="1928813" y="2622550"/>
          <p14:tracePt t="109837" x="1922463" y="2622550"/>
          <p14:tracePt t="109845" x="1885950" y="2622550"/>
          <p14:tracePt t="109845" x="1857375" y="2614613"/>
          <p14:tracePt t="109861" x="1822450" y="2586038"/>
          <p14:tracePt t="109876" x="1800225" y="2557463"/>
          <p14:tracePt t="109891" x="1785938" y="2543175"/>
          <p14:tracePt t="109908" x="1771650" y="2522538"/>
          <p14:tracePt t="109925" x="1743075" y="2500313"/>
          <p14:tracePt t="109941" x="1736725" y="2479675"/>
          <p14:tracePt t="109957" x="1728788" y="2471738"/>
          <p14:tracePt t="110182" x="1728788" y="2465388"/>
          <p14:tracePt t="110229" x="1736725" y="2465388"/>
          <p14:tracePt t="110645" x="1743075" y="2465388"/>
          <p14:tracePt t="110653" x="1757363" y="2493963"/>
          <p14:tracePt t="110661" x="1800225" y="2551113"/>
          <p14:tracePt t="110673" x="1814513" y="2586038"/>
          <p14:tracePt t="110690" x="1865313" y="2651125"/>
          <p14:tracePt t="110707" x="1965325" y="2779713"/>
          <p14:tracePt t="110723" x="2171700" y="2957513"/>
          <p14:tracePt t="110723" x="2279650" y="3043238"/>
          <p14:tracePt t="110742" x="2443163" y="3114675"/>
          <p14:tracePt t="110756" x="2979738" y="3394075"/>
          <p14:tracePt t="110774" x="3308350" y="3514725"/>
          <p14:tracePt t="110790" x="3629025" y="3614738"/>
          <p14:tracePt t="110807" x="3871913" y="3686175"/>
          <p14:tracePt t="110823" x="4137025" y="3729038"/>
          <p14:tracePt t="110840" x="4443413" y="3786188"/>
          <p14:tracePt t="110856" x="4708525" y="3800475"/>
          <p14:tracePt t="110874" x="4951413" y="3836988"/>
          <p14:tracePt t="110890" x="5143500" y="3851275"/>
          <p14:tracePt t="110907" x="5314950" y="3851275"/>
          <p14:tracePt t="110922" x="5437188" y="3865563"/>
          <p14:tracePt t="110940" x="5551488" y="3886200"/>
          <p14:tracePt t="110956" x="5700713" y="3908425"/>
          <p14:tracePt t="110973" x="5780088" y="3914775"/>
          <p14:tracePt t="110989" x="5872163" y="3914775"/>
          <p14:tracePt t="111006" x="5951538" y="3937000"/>
          <p14:tracePt t="111023" x="6008688" y="3943350"/>
          <p14:tracePt t="111040" x="6057900" y="3957638"/>
          <p14:tracePt t="111057" x="6129338" y="3971925"/>
          <p14:tracePt t="111073" x="6186488" y="3994150"/>
          <p14:tracePt t="111090" x="6208713" y="4000500"/>
          <p14:tracePt t="111106" x="6243638" y="4008438"/>
          <p14:tracePt t="111122" x="6257925" y="4014788"/>
          <p14:tracePt t="111140" x="6272213" y="4022725"/>
          <p14:tracePt t="111156" x="6286500" y="4037013"/>
          <p14:tracePt t="111373" x="6294438" y="4043363"/>
          <p14:tracePt t="111397" x="6280150" y="4043363"/>
          <p14:tracePt t="111405" x="6257925" y="4043363"/>
          <p14:tracePt t="111413" x="6137275" y="4043363"/>
          <p14:tracePt t="111426" x="5937250" y="4043363"/>
          <p14:tracePt t="111439" x="5565775" y="3994150"/>
          <p14:tracePt t="111455" x="4894263" y="3894138"/>
          <p14:tracePt t="111472" x="4022725" y="3786188"/>
          <p14:tracePt t="111489" x="3357563" y="3694113"/>
          <p14:tracePt t="111506" x="2851150" y="3600450"/>
          <p14:tracePt t="111522" x="2557463" y="3579813"/>
          <p14:tracePt t="111539" x="2365375" y="3508375"/>
          <p14:tracePt t="111556" x="2200275" y="3457575"/>
          <p14:tracePt t="111556" x="2143125" y="3451225"/>
          <p14:tracePt t="111574" x="1965325" y="3394075"/>
          <p14:tracePt t="111589" x="1793875" y="3328988"/>
          <p14:tracePt t="111605" x="1614488" y="3265488"/>
          <p14:tracePt t="111622" x="1485900" y="3228975"/>
          <p14:tracePt t="111639" x="1436688" y="3200400"/>
          <p14:tracePt t="111655" x="1400175" y="3179763"/>
          <p14:tracePt t="111672" x="1385888" y="3143250"/>
          <p14:tracePt t="111688" x="1343025" y="3086100"/>
          <p14:tracePt t="111705" x="1308100" y="3043238"/>
          <p14:tracePt t="111722" x="1271588" y="2971800"/>
          <p14:tracePt t="111738" x="1250950" y="2900363"/>
          <p14:tracePt t="111755" x="1243013" y="2851150"/>
          <p14:tracePt t="111772" x="1243013" y="2757488"/>
          <p14:tracePt t="111789" x="1243013" y="2679700"/>
          <p14:tracePt t="111806" x="1243013" y="2643188"/>
          <p14:tracePt t="111822" x="1265238" y="2600325"/>
          <p14:tracePt t="111838" x="1279525" y="2579688"/>
          <p14:tracePt t="111855" x="1314450" y="2528888"/>
          <p14:tracePt t="111871" x="1343025" y="2514600"/>
          <p14:tracePt t="111888" x="1408113" y="2471738"/>
          <p14:tracePt t="111905" x="1450975" y="2457450"/>
          <p14:tracePt t="111949" x="1457325" y="2457450"/>
          <p14:tracePt t="111953" x="1465263" y="2451100"/>
          <p14:tracePt t="112156" x="1465263" y="2443163"/>
          <p14:tracePt t="112165" x="1436688" y="2443163"/>
          <p14:tracePt t="112176" x="1414463" y="2443163"/>
          <p14:tracePt t="112181" x="1385888" y="2443163"/>
          <p14:tracePt t="112188" x="1279525" y="2443163"/>
          <p14:tracePt t="112204" x="1050925" y="2300288"/>
          <p14:tracePt t="112222" x="893763" y="2185988"/>
          <p14:tracePt t="112238" x="779463" y="2122488"/>
          <p14:tracePt t="112255" x="685800" y="2043113"/>
          <p14:tracePt t="112271" x="642938" y="1985963"/>
          <p14:tracePt t="112288" x="628650" y="1951038"/>
          <p14:tracePt t="112304" x="628650" y="1908175"/>
          <p14:tracePt t="112322" x="628650" y="1843088"/>
          <p14:tracePt t="112338" x="628650" y="1800225"/>
          <p14:tracePt t="112355" x="628650" y="1757363"/>
          <p14:tracePt t="112371" x="628650" y="1743075"/>
          <p14:tracePt t="112388" x="628650" y="1714500"/>
          <p14:tracePt t="112405" x="628650" y="1679575"/>
          <p14:tracePt t="112421" x="628650" y="1665288"/>
          <p14:tracePt t="112437" x="614363" y="1628775"/>
          <p14:tracePt t="112455" x="600075" y="1608138"/>
          <p14:tracePt t="112471" x="600075" y="1600200"/>
          <p14:tracePt t="112509" x="593725" y="1593850"/>
          <p14:tracePt t="112589" x="585788" y="1585913"/>
          <p14:tracePt t="112629" x="579438" y="1585913"/>
          <p14:tracePt t="112637" x="557213" y="1579563"/>
          <p14:tracePt t="112709" x="550863" y="1579563"/>
          <p14:tracePt t="112725" x="542925" y="1579563"/>
          <p14:tracePt t="112789" x="528638" y="1579563"/>
          <p14:tracePt t="112805" x="522288" y="1579563"/>
          <p14:tracePt t="115341" x="514350" y="1579563"/>
          <p14:tracePt t="115349" x="514350" y="1593850"/>
          <p14:tracePt t="115353" x="636588" y="1651000"/>
          <p14:tracePt t="115366" x="814388" y="1708150"/>
          <p14:tracePt t="115383" x="1042988" y="1771650"/>
          <p14:tracePt t="115400" x="1308100" y="1843088"/>
          <p14:tracePt t="115416" x="1585913" y="1928813"/>
          <p14:tracePt t="115434" x="1965325" y="2000250"/>
          <p14:tracePt t="115451" x="2451100" y="2122488"/>
          <p14:tracePt t="115467" x="3143250" y="2286000"/>
          <p14:tracePt t="115483" x="3943350" y="2528888"/>
          <p14:tracePt t="115500" x="4679950" y="2736850"/>
          <p14:tracePt t="115516" x="5400675" y="2908300"/>
          <p14:tracePt t="115534" x="5700713" y="2979738"/>
          <p14:tracePt t="115549" x="6008688" y="3022600"/>
          <p14:tracePt t="115566" x="6272213" y="3051175"/>
          <p14:tracePt t="115583" x="6529388" y="3108325"/>
          <p14:tracePt t="115599" x="6808788" y="3128963"/>
          <p14:tracePt t="115615" x="7051675" y="3171825"/>
          <p14:tracePt t="115634" x="7229475" y="3186113"/>
          <p14:tracePt t="115649" x="7337425" y="3186113"/>
          <p14:tracePt t="115666" x="7415213" y="3186113"/>
          <p14:tracePt t="115683" x="7458075" y="3186113"/>
          <p14:tracePt t="115700" x="7480300" y="3171825"/>
          <p14:tracePt t="115717" x="7486650" y="3171825"/>
          <p14:tracePt t="115765" x="7494588" y="3165475"/>
          <p14:tracePt t="115773" x="7472363" y="3151188"/>
          <p14:tracePt t="115781" x="7429500" y="3122613"/>
          <p14:tracePt t="115788" x="7280275" y="3043238"/>
          <p14:tracePt t="115800" x="6994525" y="2900363"/>
          <p14:tracePt t="115816" x="6643688" y="2743200"/>
          <p14:tracePt t="115832" x="6323013" y="2600325"/>
          <p14:tracePt t="115850" x="6072188" y="2522538"/>
          <p14:tracePt t="115866" x="5894388" y="2465388"/>
          <p14:tracePt t="115883" x="5765800" y="2428875"/>
          <p14:tracePt t="115899" x="5608638" y="2422525"/>
          <p14:tracePt t="115916" x="5394325" y="2393950"/>
          <p14:tracePt t="115933" x="4965700" y="2322513"/>
          <p14:tracePt t="115950" x="4637088" y="2279650"/>
          <p14:tracePt t="115966" x="4357688" y="2251075"/>
          <p14:tracePt t="115983" x="4165600" y="2214563"/>
          <p14:tracePt t="115999" x="3971925" y="2185988"/>
          <p14:tracePt t="116016" x="3722688" y="2136775"/>
          <p14:tracePt t="116032" x="3414713" y="2079625"/>
          <p14:tracePt t="116049" x="3165475" y="2008188"/>
          <p14:tracePt t="116065" x="2865438" y="1922463"/>
          <p14:tracePt t="116083" x="2557463" y="1836738"/>
          <p14:tracePt t="116099" x="2243138" y="1765300"/>
          <p14:tracePt t="116116" x="1979613" y="1693863"/>
          <p14:tracePt t="116132" x="1622425" y="1600200"/>
          <p14:tracePt t="116149" x="1379538" y="1528763"/>
          <p14:tracePt t="116165" x="1114425" y="1493838"/>
          <p14:tracePt t="116183" x="908050" y="1450975"/>
          <p14:tracePt t="116199" x="708025" y="1400175"/>
          <p14:tracePt t="116216" x="479425" y="1314450"/>
          <p14:tracePt t="116232" x="242888" y="1265238"/>
          <p14:tracePt t="116249" x="185738" y="1243013"/>
          <p14:tracePt t="116397" x="193675" y="1250950"/>
          <p14:tracePt t="116405" x="265113" y="1300163"/>
          <p14:tracePt t="116409" x="322263" y="1336675"/>
          <p14:tracePt t="116415" x="428625" y="1385888"/>
          <p14:tracePt t="116432" x="479425" y="1400175"/>
          <p14:tracePt t="116449" x="536575" y="1422400"/>
          <p14:tracePt t="116465" x="622300" y="1428750"/>
          <p14:tracePt t="116483" x="779463" y="1443038"/>
          <p14:tracePt t="116498" x="950913" y="1457325"/>
          <p14:tracePt t="116515" x="1014413" y="1479550"/>
          <p14:tracePt t="116957" x="1022350" y="1485900"/>
          <p14:tracePt t="116965" x="1085850" y="1500188"/>
          <p14:tracePt t="116981" x="1157288" y="1528763"/>
          <p14:tracePt t="116982" x="1322388" y="1565275"/>
          <p14:tracePt t="116997" x="1536700" y="1636713"/>
          <p14:tracePt t="117014" x="1865313" y="1708150"/>
          <p14:tracePt t="117030" x="2193925" y="1751013"/>
          <p14:tracePt t="117048" x="2522538" y="1808163"/>
          <p14:tracePt t="117064" x="2743200" y="1814513"/>
          <p14:tracePt t="117081" x="2857500" y="1828800"/>
          <p14:tracePt t="117097" x="2879725" y="1828800"/>
          <p14:tracePt t="117115" x="2900363" y="1828800"/>
          <p14:tracePt t="117157" x="2908300" y="1828800"/>
          <p14:tracePt t="117165" x="2922588" y="1822450"/>
          <p14:tracePt t="117165" x="2928938" y="1814513"/>
          <p14:tracePt t="117181" x="2936875" y="1808163"/>
          <p14:tracePt t="117181" x="2965450" y="1793875"/>
          <p14:tracePt t="117197" x="2971800" y="1779588"/>
          <p14:tracePt t="117325" x="2951163" y="1779588"/>
          <p14:tracePt t="117325" x="2936875" y="1779588"/>
          <p14:tracePt t="117341" x="2914650" y="1793875"/>
          <p14:tracePt t="117349" x="2900363" y="1800225"/>
          <p14:tracePt t="117357" x="2879725" y="1822450"/>
          <p14:tracePt t="117365" x="2851150" y="1836738"/>
          <p14:tracePt t="117380" x="2757488" y="1900238"/>
          <p14:tracePt t="117397" x="2622550" y="1985963"/>
          <p14:tracePt t="117414" x="2500313" y="2043113"/>
          <p14:tracePt t="117430" x="2414588" y="2079625"/>
          <p14:tracePt t="117447" x="2351088" y="2108200"/>
          <p14:tracePt t="117464" x="2300288" y="2122488"/>
          <p14:tracePt t="117480" x="2222500" y="2157413"/>
          <p14:tracePt t="117497" x="2136775" y="2185988"/>
          <p14:tracePt t="117514" x="2022475" y="2222500"/>
          <p14:tracePt t="117530" x="1943100" y="2251075"/>
          <p14:tracePt t="117547" x="1885950" y="2251075"/>
          <p14:tracePt t="117563" x="1836738" y="2251075"/>
          <p14:tracePt t="117563" x="1808163" y="2251075"/>
          <p14:tracePt t="117581" x="1743075" y="2251075"/>
          <p14:tracePt t="117597" x="1693863" y="2251075"/>
          <p14:tracePt t="117613" x="1665288" y="2243138"/>
          <p14:tracePt t="117631" x="1628775" y="2208213"/>
          <p14:tracePt t="117646" x="1579563" y="2151063"/>
          <p14:tracePt t="117663" x="1557338" y="2100263"/>
          <p14:tracePt t="117680" x="1522413" y="2043113"/>
          <p14:tracePt t="117697" x="1514475" y="2008188"/>
          <p14:tracePt t="117713" x="1514475" y="1965325"/>
          <p14:tracePt t="117730" x="1514475" y="1922463"/>
          <p14:tracePt t="117746" x="1543050" y="1836738"/>
          <p14:tracePt t="117764" x="1622425" y="1765300"/>
          <p14:tracePt t="117779" x="1793875" y="1693863"/>
          <p14:tracePt t="117797" x="1928813" y="1657350"/>
          <p14:tracePt t="117813" x="1971675" y="1657350"/>
          <p14:tracePt t="117829" x="2028825" y="1651000"/>
          <p14:tracePt t="117846" x="2079625" y="1651000"/>
          <p14:tracePt t="117864" x="2171700" y="1651000"/>
          <p14:tracePt t="117879" x="2257425" y="1651000"/>
          <p14:tracePt t="117897" x="2351088" y="1651000"/>
          <p14:tracePt t="117913" x="2428875" y="1685925"/>
          <p14:tracePt t="117929" x="2479675" y="1700213"/>
          <p14:tracePt t="117946" x="2514600" y="1722438"/>
          <p14:tracePt t="117963" x="2543175" y="1743075"/>
          <p14:tracePt t="117979" x="2593975" y="1793875"/>
          <p14:tracePt t="117979" x="2628900" y="1836738"/>
          <p14:tracePt t="117997" x="2651125" y="1871663"/>
          <p14:tracePt t="118013" x="2671763" y="1936750"/>
          <p14:tracePt t="118031" x="2671763" y="1993900"/>
          <p14:tracePt t="118046" x="2671763" y="2093913"/>
          <p14:tracePt t="118063" x="2665413" y="2185988"/>
          <p14:tracePt t="118080" x="2636838" y="2271713"/>
          <p14:tracePt t="118097" x="2622550" y="2336800"/>
          <p14:tracePt t="118112" x="2622550" y="2386013"/>
          <p14:tracePt t="118130" x="2608263" y="2443163"/>
          <p14:tracePt t="118146" x="2579688" y="2479675"/>
          <p14:tracePt t="118162" x="2551113" y="2514600"/>
          <p14:tracePt t="118179" x="2508250" y="2557463"/>
          <p14:tracePt t="118196" x="2436813" y="2608263"/>
          <p14:tracePt t="118213" x="2414588" y="2608263"/>
          <p14:tracePt t="118230" x="2408238" y="2614613"/>
          <p14:tracePt t="118246" x="2386013" y="2628900"/>
          <p14:tracePt t="118264" x="2365375" y="2636838"/>
          <p14:tracePt t="118279" x="2300288" y="2643188"/>
          <p14:tracePt t="118296" x="2251075" y="2665413"/>
          <p14:tracePt t="118312" x="2228850" y="2665413"/>
          <p14:tracePt t="118330" x="2208213" y="2671763"/>
          <p14:tracePt t="118346" x="2193925" y="2671763"/>
          <p14:tracePt t="118363" x="2171700" y="2671763"/>
          <p14:tracePt t="118379" x="2165350" y="2671763"/>
          <p14:tracePt t="118396" x="2151063" y="2671763"/>
          <p14:tracePt t="118412" x="2122488" y="2671763"/>
          <p14:tracePt t="118429" x="2100263" y="2671763"/>
          <p14:tracePt t="118445" x="2093913" y="2671763"/>
          <p14:tracePt t="118501" x="2085975" y="2671763"/>
          <p14:tracePt t="118509" x="2079625" y="2671763"/>
          <p14:tracePt t="118517" x="2057400" y="2671763"/>
          <p14:tracePt t="118521" x="2051050" y="2671763"/>
          <p14:tracePt t="118528" x="2036763" y="2665413"/>
          <p14:tracePt t="118545" x="2028825" y="2657475"/>
          <p14:tracePt t="118563" x="2028825" y="2628900"/>
          <p14:tracePt t="118578" x="2028825" y="2608263"/>
          <p14:tracePt t="118596" x="2028825" y="2579688"/>
          <p14:tracePt t="118612" x="2028825" y="2565400"/>
          <p14:tracePt t="118628" x="2028825" y="2551113"/>
          <p14:tracePt t="118645" x="2036763" y="2536825"/>
          <p14:tracePt t="118663" x="2065338" y="2528888"/>
          <p14:tracePt t="118679" x="2079625" y="2522538"/>
          <p14:tracePt t="118696" x="2100263" y="2514600"/>
          <p14:tracePt t="118712" x="2122488" y="2514600"/>
          <p14:tracePt t="118729" x="2128838" y="2514600"/>
          <p14:tracePt t="118745" x="2157413" y="2514600"/>
          <p14:tracePt t="118763" x="2165350" y="2514600"/>
          <p14:tracePt t="118877" x="2171700" y="2514600"/>
          <p14:tracePt t="118877" x="2179638" y="2514600"/>
          <p14:tracePt t="118893" x="2193925" y="2514600"/>
          <p14:tracePt t="118925" x="2200275" y="2514600"/>
          <p14:tracePt t="118933" x="2208213" y="2514600"/>
          <p14:tracePt t="118949" x="2214563" y="2522538"/>
          <p14:tracePt t="118981" x="2222500" y="2528888"/>
          <p14:tracePt t="118989" x="2228850" y="2536825"/>
          <p14:tracePt t="118997" x="2236788" y="2551113"/>
          <p14:tracePt t="119014" x="2243138" y="2565400"/>
          <p14:tracePt t="119077" x="2243138" y="2586038"/>
          <p14:tracePt t="119109" x="2243138" y="2593975"/>
          <p14:tracePt t="119115" x="2251075" y="2600325"/>
          <p14:tracePt t="119165" x="2251075" y="2608263"/>
          <p14:tracePt t="119167" x="2251075" y="2622550"/>
          <p14:tracePt t="119517" x="2251075" y="2628900"/>
          <p14:tracePt t="119525" x="2193925" y="2628900"/>
          <p14:tracePt t="119533" x="2071688" y="2628900"/>
          <p14:tracePt t="119545" x="1943100" y="2600325"/>
          <p14:tracePt t="119560" x="1808163" y="2528888"/>
          <p14:tracePt t="119577" x="1622425" y="2443163"/>
          <p14:tracePt t="119593" x="1422400" y="2365375"/>
          <p14:tracePt t="119610" x="1222375" y="2271713"/>
          <p14:tracePt t="119627" x="1057275" y="2208213"/>
          <p14:tracePt t="119644" x="922338" y="2122488"/>
          <p14:tracePt t="119660" x="822325" y="2043113"/>
          <p14:tracePt t="119678" x="808038" y="2028825"/>
          <p14:tracePt t="119693" x="808038" y="2022475"/>
          <p14:tracePt t="119710" x="800100" y="2008188"/>
          <p14:tracePt t="119749" x="793750" y="2000250"/>
          <p14:tracePt t="119757" x="765175" y="1971675"/>
          <p14:tracePt t="119762" x="742950" y="1957388"/>
          <p14:tracePt t="119778" x="736600" y="1943100"/>
          <p14:tracePt t="119794" x="728663" y="1928813"/>
          <p14:tracePt t="119811" x="728663" y="1908175"/>
          <p14:tracePt t="119827" x="728663" y="1885950"/>
          <p14:tracePt t="119844" x="728663" y="1871663"/>
          <p14:tracePt t="119860" x="728663" y="1851025"/>
          <p14:tracePt t="119878" x="714375" y="1828800"/>
          <p14:tracePt t="119893" x="700088" y="1800225"/>
          <p14:tracePt t="119911" x="693738" y="1779588"/>
          <p14:tracePt t="119926" x="671513" y="1765300"/>
          <p14:tracePt t="119943" x="665163" y="1765300"/>
          <p14:tracePt t="119959" x="657225" y="1765300"/>
          <p14:tracePt t="119977" x="650875" y="1751013"/>
          <p14:tracePt t="119993" x="650875" y="1743075"/>
          <p14:tracePt t="120010" x="650875" y="1736725"/>
          <p14:tracePt t="120133" x="650875" y="1728788"/>
          <p14:tracePt t="120557" x="657225" y="1728788"/>
          <p14:tracePt t="120565" x="693738" y="1728788"/>
          <p14:tracePt t="120568" x="708025" y="1728788"/>
          <p14:tracePt t="120576" x="822325" y="1757363"/>
          <p14:tracePt t="120592" x="985838" y="1836738"/>
          <p14:tracePt t="120610" x="1143000" y="1936750"/>
          <p14:tracePt t="120625" x="1243013" y="2008188"/>
          <p14:tracePt t="120643" x="1336675" y="2065338"/>
          <p14:tracePt t="120659" x="1379538" y="2114550"/>
          <p14:tracePt t="120676" x="1443038" y="2151063"/>
          <p14:tracePt t="120692" x="1514475" y="2179638"/>
          <p14:tracePt t="120710" x="1565275" y="2200275"/>
          <p14:tracePt t="120725" x="1585913" y="2200275"/>
          <p14:tracePt t="120742" x="1593850" y="2200275"/>
          <p14:tracePt t="120759" x="1622425" y="2200275"/>
          <p14:tracePt t="120776" x="1679575" y="2200275"/>
          <p14:tracePt t="120792" x="1765300" y="2200275"/>
          <p14:tracePt t="120809" x="1843088" y="2200275"/>
          <p14:tracePt t="120825" x="1857375" y="2200275"/>
          <p14:tracePt t="120842" x="1865313" y="2200275"/>
          <p14:tracePt t="120885" x="1893888" y="2200275"/>
          <p14:tracePt t="120893" x="1943100" y="2200275"/>
          <p14:tracePt t="120897" x="1979613" y="2193925"/>
          <p14:tracePt t="120909" x="2057400" y="2179638"/>
          <p14:tracePt t="120925" x="2100263" y="2171700"/>
          <p14:tracePt t="120942" x="2136775" y="2151063"/>
          <p14:tracePt t="120958" x="2157413" y="2143125"/>
          <p14:tracePt t="120975" x="2179638" y="2136775"/>
          <p14:tracePt t="120991" x="2214563" y="2122488"/>
          <p14:tracePt t="121009" x="2228850" y="2108200"/>
          <p14:tracePt t="121025" x="2265363" y="2085975"/>
          <p14:tracePt t="121041" x="2271713" y="2071688"/>
          <p14:tracePt t="121058" x="2286000" y="2051050"/>
          <p14:tracePt t="121076" x="2286000" y="2036763"/>
          <p14:tracePt t="121091" x="2286000" y="2022475"/>
          <p14:tracePt t="121091" x="2286000" y="1993900"/>
          <p14:tracePt t="121126" x="2286000" y="1971675"/>
          <p14:tracePt t="121126" x="2286000" y="1951038"/>
          <p14:tracePt t="121142" x="2279650" y="1922463"/>
          <p14:tracePt t="121158" x="2271713" y="1900238"/>
          <p14:tracePt t="121175" x="2243138" y="1871663"/>
          <p14:tracePt t="121192" x="2228850" y="1843088"/>
          <p14:tracePt t="121208" x="2200275" y="1822450"/>
          <p14:tracePt t="121225" x="2193925" y="1814513"/>
          <p14:tracePt t="121241" x="2185988" y="1808163"/>
          <p14:tracePt t="121258" x="2171700" y="1785938"/>
          <p14:tracePt t="121275" x="2165350" y="1779588"/>
          <p14:tracePt t="121291" x="2128838" y="1771650"/>
          <p14:tracePt t="121308" x="2079625" y="1751013"/>
          <p14:tracePt t="121325" x="2022475" y="1728788"/>
          <p14:tracePt t="121341" x="1957388" y="1728788"/>
          <p14:tracePt t="121358" x="1914525" y="1708150"/>
          <p14:tracePt t="121374" x="1865313" y="1708150"/>
          <p14:tracePt t="121391" x="1822450" y="1708150"/>
          <p14:tracePt t="121408" x="1800225" y="1708150"/>
          <p14:tracePt t="121424" x="1765300" y="1708150"/>
          <p14:tracePt t="121442" x="1728788" y="1728788"/>
          <p14:tracePt t="121457" x="1693863" y="1800225"/>
          <p14:tracePt t="121475" x="1679575" y="1828800"/>
          <p14:tracePt t="121491" x="1679575" y="1857375"/>
          <p14:tracePt t="121507" x="1665288" y="1885950"/>
          <p14:tracePt t="121524" x="1665288" y="1914525"/>
          <p14:tracePt t="121541" x="1671638" y="1936750"/>
          <p14:tracePt t="121558" x="1679575" y="1951038"/>
          <p14:tracePt t="121575" x="1685925" y="1957388"/>
          <p14:tracePt t="121591" x="1693863" y="1965325"/>
          <p14:tracePt t="121677" x="1708150" y="1965325"/>
          <p14:tracePt t="121709" x="1714500" y="1965325"/>
          <p14:tracePt t="121717" x="1722438" y="1965325"/>
          <p14:tracePt t="121733" x="1728788" y="1965325"/>
          <p14:tracePt t="121740" x="1751013" y="1957388"/>
          <p14:tracePt t="121749" x="1771650" y="1922463"/>
          <p14:tracePt t="121757" x="1800225" y="1865313"/>
          <p14:tracePt t="121774" x="1828800" y="1814513"/>
          <p14:tracePt t="121791" x="1857375" y="1779588"/>
          <p14:tracePt t="121807" x="1871663" y="1743075"/>
          <p14:tracePt t="121893" x="1879600" y="1736725"/>
          <p14:tracePt t="121909" x="1885950" y="1736725"/>
          <p14:tracePt t="121917" x="1885950" y="1743075"/>
          <p14:tracePt t="121924" x="1893888" y="1828800"/>
          <p14:tracePt t="121941" x="1893888" y="1879600"/>
          <p14:tracePt t="121958" x="1893888" y="1957388"/>
          <p14:tracePt t="121973" x="1879600" y="2008188"/>
          <p14:tracePt t="121991" x="1879600" y="2022475"/>
          <p14:tracePt t="122069" x="1885950" y="2028825"/>
          <p14:tracePt t="122109" x="1893888" y="2028825"/>
          <p14:tracePt t="122117" x="1900238" y="2028825"/>
          <p14:tracePt t="122125" x="1922463" y="2014538"/>
          <p14:tracePt t="122133" x="1928813" y="2000250"/>
          <p14:tracePt t="122141" x="1951038" y="1951038"/>
          <p14:tracePt t="122141" x="1971675" y="1914525"/>
          <p14:tracePt t="122157" x="1985963" y="1865313"/>
          <p14:tracePt t="122173" x="1985963" y="1851025"/>
          <p14:tracePt t="122341" x="1985963" y="1857375"/>
          <p14:tracePt t="122341" x="1979613" y="1885950"/>
          <p14:tracePt t="122357" x="1965325" y="1908175"/>
          <p14:tracePt t="122365" x="1957388" y="1914525"/>
          <p14:tracePt t="122373" x="1900238" y="1957388"/>
          <p14:tracePt t="122391" x="1808163" y="1957388"/>
          <p14:tracePt t="122407" x="1651000" y="1971675"/>
          <p14:tracePt t="122424" x="1428750" y="1971675"/>
          <p14:tracePt t="122439" x="1171575" y="1971675"/>
          <p14:tracePt t="122456" x="836613" y="1936750"/>
          <p14:tracePt t="122473" x="579438" y="1836738"/>
          <p14:tracePt t="122490" x="428625" y="1771650"/>
          <p14:tracePt t="122506" x="322263" y="1714500"/>
          <p14:tracePt t="122524" x="265113" y="1685925"/>
          <p14:tracePt t="122573" x="257175" y="1685925"/>
          <p14:tracePt t="122749" x="250825" y="1679575"/>
          <p14:tracePt t="122756" x="250825" y="1665288"/>
          <p14:tracePt t="122773" x="265113" y="1643063"/>
          <p14:tracePt t="122778" x="265113" y="1636713"/>
          <p14:tracePt t="122790" x="265113" y="1608138"/>
          <p14:tracePt t="122806" x="265113" y="1600200"/>
          <p14:tracePt t="122822" x="271463" y="1579563"/>
          <p14:tracePt t="122839" x="271463" y="1571625"/>
          <p14:tracePt t="122857" x="279400" y="1565275"/>
          <p14:tracePt t="122872" x="285750" y="1557338"/>
          <p14:tracePt t="122890" x="300038" y="1550988"/>
          <p14:tracePt t="122934" x="307975" y="1550988"/>
          <p14:tracePt t="122941" x="336550" y="1550988"/>
          <p14:tracePt t="122944" x="342900" y="1550988"/>
          <p14:tracePt t="122956" x="350838" y="1608138"/>
          <p14:tracePt t="122973" x="350838" y="1736725"/>
          <p14:tracePt t="122990" x="350838" y="1871663"/>
          <p14:tracePt t="123006" x="350838" y="1951038"/>
          <p14:tracePt t="123022" x="350838" y="2043113"/>
          <p14:tracePt t="123039" x="350838" y="2108200"/>
          <p14:tracePt t="123055" x="385763" y="2157413"/>
          <p14:tracePt t="123072" x="400050" y="2171700"/>
          <p14:tracePt t="123090" x="422275" y="2185988"/>
          <p14:tracePt t="123105" x="442913" y="2193925"/>
          <p14:tracePt t="123122" x="536575" y="2236788"/>
          <p14:tracePt t="123138" x="708025" y="2300288"/>
          <p14:tracePt t="123156" x="857250" y="2365375"/>
          <p14:tracePt t="123172" x="950913" y="2379663"/>
          <p14:tracePt t="123189" x="1008063" y="2379663"/>
          <p14:tracePt t="123205" x="1071563" y="2379663"/>
          <p14:tracePt t="123222" x="1093788" y="2379663"/>
          <p14:tracePt t="123239" x="1171575" y="2379663"/>
          <p14:tracePt t="123255" x="1236663" y="2379663"/>
          <p14:tracePt t="123272" x="1343025" y="2379663"/>
          <p14:tracePt t="123288" x="1428750" y="2379663"/>
          <p14:tracePt t="123305" x="1508125" y="2379663"/>
          <p14:tracePt t="123322" x="1522413" y="2379663"/>
          <p14:tracePt t="123338" x="1528763" y="2379663"/>
          <p14:tracePt t="123355" x="1565275" y="2379663"/>
          <p14:tracePt t="123355" x="1579563" y="2379663"/>
          <p14:tracePt t="123374" x="1600200" y="2379663"/>
          <p14:tracePt t="123445" x="1622425" y="2386013"/>
          <p14:tracePt t="123454" x="1636713" y="2414588"/>
          <p14:tracePt t="123461" x="1651000" y="2443163"/>
          <p14:tracePt t="123469" x="1657350" y="2471738"/>
          <p14:tracePt t="123472" x="1665288" y="2522538"/>
          <p14:tracePt t="123488" x="1700213" y="2586038"/>
          <p14:tracePt t="123505" x="1714500" y="2643188"/>
          <p14:tracePt t="123522" x="1771650" y="2736850"/>
          <p14:tracePt t="123539" x="1808163" y="2786063"/>
          <p14:tracePt t="123555" x="1836738" y="2843213"/>
          <p14:tracePt t="123572" x="1851025" y="2857500"/>
          <p14:tracePt t="123589" x="1865313" y="2879725"/>
          <p14:tracePt t="123605" x="1879600" y="2879725"/>
          <p14:tracePt t="123622" x="1893888" y="2879725"/>
          <p14:tracePt t="123639" x="1914525" y="2879725"/>
          <p14:tracePt t="123655" x="1957388" y="2879725"/>
          <p14:tracePt t="123672" x="1985963" y="2836863"/>
          <p14:tracePt t="123688" x="2008188" y="2786063"/>
          <p14:tracePt t="123705" x="2014538" y="2751138"/>
          <p14:tracePt t="123721" x="2014538" y="2743200"/>
          <p14:tracePt t="123837" x="2022475" y="2743200"/>
          <p14:tracePt t="123853" x="2028825" y="2751138"/>
          <p14:tracePt t="123909" x="2036763" y="2757488"/>
          <p14:tracePt t="123941" x="2043113" y="2757488"/>
          <p14:tracePt t="123949" x="2057400" y="2757488"/>
          <p14:tracePt t="123957" x="2093913" y="2757488"/>
          <p14:tracePt t="123965" x="2114550" y="2757488"/>
          <p14:tracePt t="123972" x="2171700" y="2714625"/>
          <p14:tracePt t="123987" x="2293938" y="2600325"/>
          <p14:tracePt t="124005" x="2322513" y="2557463"/>
          <p14:tracePt t="124021" x="2336800" y="2543175"/>
          <p14:tracePt t="124038" x="2343150" y="2528888"/>
          <p14:tracePt t="125288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435B4F5-7E17-4FE6-99B2-03E77AC8B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32006"/>
            <a:ext cx="8281987" cy="701675"/>
          </a:xfrm>
        </p:spPr>
        <p:txBody>
          <a:bodyPr/>
          <a:lstStyle/>
          <a:p>
            <a:r>
              <a:rPr lang="en-US" altLang="en-US" dirty="0"/>
              <a:t>Pseudo-LRU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DCFFA93-385B-441F-B02D-881332E88A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grpSp>
        <p:nvGrpSpPr>
          <p:cNvPr id="5" name="Group 112">
            <a:extLst>
              <a:ext uri="{FF2B5EF4-FFF2-40B4-BE49-F238E27FC236}">
                <a16:creationId xmlns:a16="http://schemas.microsoft.com/office/drawing/2014/main" xmlns="" id="{86D5012B-9D66-4796-9C9E-0145B5C2F390}"/>
              </a:ext>
            </a:extLst>
          </p:cNvPr>
          <p:cNvGrpSpPr>
            <a:grpSpLocks/>
          </p:cNvGrpSpPr>
          <p:nvPr/>
        </p:nvGrpSpPr>
        <p:grpSpPr bwMode="auto">
          <a:xfrm>
            <a:off x="755576" y="1772816"/>
            <a:ext cx="7207250" cy="2959100"/>
            <a:chOff x="385763" y="2547938"/>
            <a:chExt cx="7207799" cy="2958736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xmlns="" id="{E1BB869F-1839-434D-A522-ED8AA73C892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604422" y="3941399"/>
              <a:ext cx="835025" cy="33337"/>
            </a:xfrm>
            <a:prstGeom prst="straightConnector1">
              <a:avLst/>
            </a:prstGeom>
            <a:noFill/>
            <a:ln w="25400" algn="ctr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" name="Rectangle 8">
              <a:extLst>
                <a:ext uri="{FF2B5EF4-FFF2-40B4-BE49-F238E27FC236}">
                  <a16:creationId xmlns:a16="http://schemas.microsoft.com/office/drawing/2014/main" xmlns="" id="{457ECA56-01D8-48B4-92CE-E10DD6A02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5763" y="2547938"/>
              <a:ext cx="16827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700">
                  <a:solidFill>
                    <a:srgbClr val="000000"/>
                  </a:solidFill>
                  <a:latin typeface="Calibri" panose="020F0502020204030204" pitchFamily="34" charset="0"/>
                </a:rPr>
                <a:t> </a:t>
              </a:r>
              <a:endParaRPr lang="en-US" altLang="en-US" sz="2000"/>
            </a:p>
          </p:txBody>
        </p:sp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xmlns="" id="{A6A624B1-5D3D-433C-9FD4-928C4A8CE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451" y="4675192"/>
              <a:ext cx="27781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  </a:t>
              </a:r>
              <a:endParaRPr lang="en-US" altLang="en-US" sz="2000"/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xmlns="" id="{AD969E26-1D34-4D90-B1A2-019C9F0CC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9827" y="4311654"/>
              <a:ext cx="16351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;</a:t>
              </a:r>
              <a:endParaRPr lang="en-US" altLang="en-US" sz="2000"/>
            </a:p>
          </p:txBody>
        </p:sp>
        <p:sp>
          <p:nvSpPr>
            <p:cNvPr id="10" name="Rectangle 11">
              <a:extLst>
                <a:ext uri="{FF2B5EF4-FFF2-40B4-BE49-F238E27FC236}">
                  <a16:creationId xmlns:a16="http://schemas.microsoft.com/office/drawing/2014/main" xmlns="" id="{350CF6B6-958F-4021-B01B-5496E867F8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5052" y="4311654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3</a:t>
              </a:r>
              <a:endParaRPr lang="en-US" altLang="en-US" sz="2000"/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xmlns="" id="{DFB6339A-DD98-4F02-AF62-BE2B789BC6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5840" y="4311654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xmlns="" id="{CBF6F350-7469-4002-97D6-5BAE260AB1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3239" y="4311654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13" name="Rectangle 14">
              <a:extLst>
                <a:ext uri="{FF2B5EF4-FFF2-40B4-BE49-F238E27FC236}">
                  <a16:creationId xmlns:a16="http://schemas.microsoft.com/office/drawing/2014/main" xmlns="" id="{4533ECA1-8F4F-4AEA-B824-1C342BD198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139" y="4311654"/>
              <a:ext cx="790575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replace</a:t>
              </a:r>
              <a:endParaRPr lang="en-US" altLang="en-US" sz="2000"/>
            </a:p>
          </p:txBody>
        </p:sp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xmlns="" id="{80708253-4A55-452E-9758-CE0FB9D124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3089" y="4311654"/>
              <a:ext cx="631825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then </a:t>
              </a:r>
              <a:endParaRPr lang="en-US" altLang="en-US" sz="2000"/>
            </a:p>
          </p:txBody>
        </p:sp>
        <p:sp>
          <p:nvSpPr>
            <p:cNvPr id="15" name="Rectangle 16">
              <a:extLst>
                <a:ext uri="{FF2B5EF4-FFF2-40B4-BE49-F238E27FC236}">
                  <a16:creationId xmlns:a16="http://schemas.microsoft.com/office/drawing/2014/main" xmlns="" id="{F2283841-57B0-482C-A2A3-1495E040D1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3539" y="4311654"/>
              <a:ext cx="33813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11</a:t>
              </a:r>
              <a:endParaRPr lang="en-US" altLang="en-US" sz="2000"/>
            </a:p>
          </p:txBody>
        </p:sp>
        <p:sp>
          <p:nvSpPr>
            <p:cNvPr id="16" name="Rectangle 17">
              <a:extLst>
                <a:ext uri="{FF2B5EF4-FFF2-40B4-BE49-F238E27FC236}">
                  <a16:creationId xmlns:a16="http://schemas.microsoft.com/office/drawing/2014/main" xmlns="" id="{5857BD67-4218-4942-A73E-355777FB9B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114" y="4311654"/>
              <a:ext cx="2428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if</a:t>
              </a:r>
              <a:endParaRPr lang="en-US" altLang="en-US" sz="2000"/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xmlns="" id="{C62CB723-45C9-45FE-B8A2-260B297C7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451" y="4311654"/>
              <a:ext cx="4587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     </a:t>
              </a:r>
              <a:endParaRPr lang="en-US" altLang="en-US" sz="2000"/>
            </a:p>
          </p:txBody>
        </p:sp>
        <p:sp>
          <p:nvSpPr>
            <p:cNvPr id="18" name="Rectangle 19">
              <a:extLst>
                <a:ext uri="{FF2B5EF4-FFF2-40B4-BE49-F238E27FC236}">
                  <a16:creationId xmlns:a16="http://schemas.microsoft.com/office/drawing/2014/main" xmlns="" id="{720D2A6E-E57C-403E-8F86-CDE82616C4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3165" y="3946529"/>
              <a:ext cx="16351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;</a:t>
              </a:r>
              <a:endParaRPr lang="en-US" altLang="en-US" sz="2000"/>
            </a:p>
          </p:txBody>
        </p:sp>
        <p:sp>
          <p:nvSpPr>
            <p:cNvPr id="19" name="Rectangle 20">
              <a:extLst>
                <a:ext uri="{FF2B5EF4-FFF2-40B4-BE49-F238E27FC236}">
                  <a16:creationId xmlns:a16="http://schemas.microsoft.com/office/drawing/2014/main" xmlns="" id="{0285AAA9-ACCD-42A1-BE48-85A1A83EB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0452" y="3946529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2</a:t>
              </a:r>
              <a:endParaRPr lang="en-US" altLang="en-US" sz="2000"/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xmlns="" id="{BFC6FA4E-2C2D-4772-ACF1-44C5AE4772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4890" y="3946529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21" name="Rectangle 22">
              <a:extLst>
                <a:ext uri="{FF2B5EF4-FFF2-40B4-BE49-F238E27FC236}">
                  <a16:creationId xmlns:a16="http://schemas.microsoft.com/office/drawing/2014/main" xmlns="" id="{650AC19B-1763-4A60-87B0-35B60E3A62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2289" y="3946529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22" name="Rectangle 23">
              <a:extLst>
                <a:ext uri="{FF2B5EF4-FFF2-40B4-BE49-F238E27FC236}">
                  <a16:creationId xmlns:a16="http://schemas.microsoft.com/office/drawing/2014/main" xmlns="" id="{7E9004A1-5CAA-48EE-A912-0C02C38908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89189" y="3946529"/>
              <a:ext cx="790575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replace</a:t>
              </a:r>
              <a:endParaRPr lang="en-US" altLang="en-US" sz="2000"/>
            </a:p>
          </p:txBody>
        </p:sp>
        <p:sp>
          <p:nvSpPr>
            <p:cNvPr id="23" name="Rectangle 24">
              <a:extLst>
                <a:ext uri="{FF2B5EF4-FFF2-40B4-BE49-F238E27FC236}">
                  <a16:creationId xmlns:a16="http://schemas.microsoft.com/office/drawing/2014/main" xmlns="" id="{D0325401-9A07-4F11-9411-DF809DAEA5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2139" y="3946529"/>
              <a:ext cx="631825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then </a:t>
              </a:r>
              <a:endParaRPr lang="en-US" altLang="en-US" sz="2000"/>
            </a:p>
          </p:txBody>
        </p:sp>
        <p:sp>
          <p:nvSpPr>
            <p:cNvPr id="24" name="Rectangle 25">
              <a:extLst>
                <a:ext uri="{FF2B5EF4-FFF2-40B4-BE49-F238E27FC236}">
                  <a16:creationId xmlns:a16="http://schemas.microsoft.com/office/drawing/2014/main" xmlns="" id="{7DFF9F9B-DC60-42E4-85EE-8535997549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3539" y="3946529"/>
              <a:ext cx="33813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10</a:t>
              </a:r>
              <a:endParaRPr lang="en-US" altLang="en-US" sz="2000"/>
            </a:p>
          </p:txBody>
        </p:sp>
        <p:sp>
          <p:nvSpPr>
            <p:cNvPr id="25" name="Rectangle 26">
              <a:extLst>
                <a:ext uri="{FF2B5EF4-FFF2-40B4-BE49-F238E27FC236}">
                  <a16:creationId xmlns:a16="http://schemas.microsoft.com/office/drawing/2014/main" xmlns="" id="{0DC1D4BB-07ED-4B7E-AD22-12A1ABF7E3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114" y="3946529"/>
              <a:ext cx="2428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if</a:t>
              </a:r>
              <a:endParaRPr lang="en-US" altLang="en-US" sz="2000"/>
            </a:p>
          </p:txBody>
        </p:sp>
        <p:sp>
          <p:nvSpPr>
            <p:cNvPr id="26" name="Rectangle 27">
              <a:extLst>
                <a:ext uri="{FF2B5EF4-FFF2-40B4-BE49-F238E27FC236}">
                  <a16:creationId xmlns:a16="http://schemas.microsoft.com/office/drawing/2014/main" xmlns="" id="{9FA998EE-017A-49FA-9410-184C817F44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451" y="3946529"/>
              <a:ext cx="4587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     </a:t>
              </a:r>
              <a:endParaRPr lang="en-US" altLang="en-US" sz="2000"/>
            </a:p>
          </p:txBody>
        </p:sp>
        <p:sp>
          <p:nvSpPr>
            <p:cNvPr id="27" name="Rectangle 28">
              <a:extLst>
                <a:ext uri="{FF2B5EF4-FFF2-40B4-BE49-F238E27FC236}">
                  <a16:creationId xmlns:a16="http://schemas.microsoft.com/office/drawing/2014/main" xmlns="" id="{E5242684-243D-4446-8A1A-C6ED6D08C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1890" y="3582991"/>
              <a:ext cx="16351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;</a:t>
              </a:r>
              <a:endParaRPr lang="en-US" altLang="en-US" sz="2000"/>
            </a:p>
          </p:txBody>
        </p:sp>
        <p:sp>
          <p:nvSpPr>
            <p:cNvPr id="28" name="Rectangle 29">
              <a:extLst>
                <a:ext uri="{FF2B5EF4-FFF2-40B4-BE49-F238E27FC236}">
                  <a16:creationId xmlns:a16="http://schemas.microsoft.com/office/drawing/2014/main" xmlns="" id="{0D375CA5-C91E-47EF-B0F7-FD4E929758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78227" y="3582991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  <a:endParaRPr lang="en-US" altLang="en-US" sz="2000"/>
            </a:p>
          </p:txBody>
        </p:sp>
        <p:sp>
          <p:nvSpPr>
            <p:cNvPr id="29" name="Rectangle 30">
              <a:extLst>
                <a:ext uri="{FF2B5EF4-FFF2-40B4-BE49-F238E27FC236}">
                  <a16:creationId xmlns:a16="http://schemas.microsoft.com/office/drawing/2014/main" xmlns="" id="{14FE0498-6DD8-4833-9B24-3E294A4E7A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48065" y="3582991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30" name="Rectangle 31">
              <a:extLst>
                <a:ext uri="{FF2B5EF4-FFF2-40B4-BE49-F238E27FC236}">
                  <a16:creationId xmlns:a16="http://schemas.microsoft.com/office/drawing/2014/main" xmlns="" id="{C1D8626E-5E3D-4309-8684-7AFE6D6ADD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5464" y="3582991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31" name="Rectangle 32">
              <a:extLst>
                <a:ext uri="{FF2B5EF4-FFF2-40B4-BE49-F238E27FC236}">
                  <a16:creationId xmlns:a16="http://schemas.microsoft.com/office/drawing/2014/main" xmlns="" id="{7BF14C81-45E2-416E-B465-C8DE1E9673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2364" y="3582991"/>
              <a:ext cx="790575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replace</a:t>
              </a:r>
              <a:endParaRPr lang="en-US" altLang="en-US" sz="2000"/>
            </a:p>
          </p:txBody>
        </p:sp>
        <p:sp>
          <p:nvSpPr>
            <p:cNvPr id="32" name="Rectangle 33">
              <a:extLst>
                <a:ext uri="{FF2B5EF4-FFF2-40B4-BE49-F238E27FC236}">
                  <a16:creationId xmlns:a16="http://schemas.microsoft.com/office/drawing/2014/main" xmlns="" id="{A69E7C2D-6A08-4AB4-A536-D873F58D31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5314" y="3582991"/>
              <a:ext cx="631825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then </a:t>
              </a:r>
              <a:endParaRPr lang="en-US" altLang="en-US" sz="2000"/>
            </a:p>
          </p:txBody>
        </p:sp>
        <p:sp>
          <p:nvSpPr>
            <p:cNvPr id="33" name="Rectangle 34">
              <a:extLst>
                <a:ext uri="{FF2B5EF4-FFF2-40B4-BE49-F238E27FC236}">
                  <a16:creationId xmlns:a16="http://schemas.microsoft.com/office/drawing/2014/main" xmlns="" id="{B64E63F0-9B6C-4E07-A155-F7D969B737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5764" y="3582991"/>
              <a:ext cx="33813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01</a:t>
              </a:r>
              <a:endParaRPr lang="en-US" altLang="en-US" sz="2000"/>
            </a:p>
          </p:txBody>
        </p:sp>
        <p:sp>
          <p:nvSpPr>
            <p:cNvPr id="34" name="Rectangle 35">
              <a:extLst>
                <a:ext uri="{FF2B5EF4-FFF2-40B4-BE49-F238E27FC236}">
                  <a16:creationId xmlns:a16="http://schemas.microsoft.com/office/drawing/2014/main" xmlns="" id="{CFF092F9-C1C3-4EED-9254-CC4BE70EF1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114" y="3582991"/>
              <a:ext cx="2428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if</a:t>
              </a:r>
              <a:endParaRPr lang="en-US" altLang="en-US" sz="2000"/>
            </a:p>
          </p:txBody>
        </p:sp>
        <p:sp>
          <p:nvSpPr>
            <p:cNvPr id="35" name="Rectangle 36">
              <a:extLst>
                <a:ext uri="{FF2B5EF4-FFF2-40B4-BE49-F238E27FC236}">
                  <a16:creationId xmlns:a16="http://schemas.microsoft.com/office/drawing/2014/main" xmlns="" id="{FDAB0607-2690-4C72-805B-85DF53063A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451" y="3582991"/>
              <a:ext cx="4587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     </a:t>
              </a:r>
              <a:endParaRPr lang="en-US" altLang="en-US" sz="2000"/>
            </a:p>
          </p:txBody>
        </p:sp>
        <p:sp>
          <p:nvSpPr>
            <p:cNvPr id="36" name="Rectangle 37">
              <a:extLst>
                <a:ext uri="{FF2B5EF4-FFF2-40B4-BE49-F238E27FC236}">
                  <a16:creationId xmlns:a16="http://schemas.microsoft.com/office/drawing/2014/main" xmlns="" id="{B213022F-3C7A-4F75-915A-6BFC8D17F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2215" y="3217866"/>
              <a:ext cx="16351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;</a:t>
              </a:r>
              <a:endParaRPr lang="en-US" altLang="en-US" sz="2000"/>
            </a:p>
          </p:txBody>
        </p:sp>
        <p:sp>
          <p:nvSpPr>
            <p:cNvPr id="37" name="Rectangle 38">
              <a:extLst>
                <a:ext uri="{FF2B5EF4-FFF2-40B4-BE49-F238E27FC236}">
                  <a16:creationId xmlns:a16="http://schemas.microsoft.com/office/drawing/2014/main" xmlns="" id="{E0E73BA0-591C-454E-A169-B7B4715AB6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9502" y="3217866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  <a:endParaRPr lang="en-US" altLang="en-US" sz="2000"/>
            </a:p>
          </p:txBody>
        </p:sp>
        <p:sp>
          <p:nvSpPr>
            <p:cNvPr id="38" name="Rectangle 39">
              <a:extLst>
                <a:ext uri="{FF2B5EF4-FFF2-40B4-BE49-F238E27FC236}">
                  <a16:creationId xmlns:a16="http://schemas.microsoft.com/office/drawing/2014/main" xmlns="" id="{90A5C5B9-740C-43C0-83A9-1799688949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7115" y="3217866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39" name="Rectangle 40">
              <a:extLst>
                <a:ext uri="{FF2B5EF4-FFF2-40B4-BE49-F238E27FC236}">
                  <a16:creationId xmlns:a16="http://schemas.microsoft.com/office/drawing/2014/main" xmlns="" id="{0FFE1BE5-063F-4661-84C7-CC8F7AAFD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4514" y="3217866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40" name="Rectangle 41">
              <a:extLst>
                <a:ext uri="{FF2B5EF4-FFF2-40B4-BE49-F238E27FC236}">
                  <a16:creationId xmlns:a16="http://schemas.microsoft.com/office/drawing/2014/main" xmlns="" id="{08CA2E63-1575-4580-A03A-C21D38CAE0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1414" y="3217866"/>
              <a:ext cx="790575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dirty="0">
                  <a:solidFill>
                    <a:srgbClr val="000000"/>
                  </a:solidFill>
                  <a:latin typeface="Times New Roman" panose="02020603050405020304" pitchFamily="18" charset="0"/>
                </a:rPr>
                <a:t>replace</a:t>
              </a:r>
              <a:endParaRPr lang="en-US" altLang="en-US" sz="2000" dirty="0"/>
            </a:p>
          </p:txBody>
        </p:sp>
        <p:sp>
          <p:nvSpPr>
            <p:cNvPr id="41" name="Rectangle 42">
              <a:extLst>
                <a:ext uri="{FF2B5EF4-FFF2-40B4-BE49-F238E27FC236}">
                  <a16:creationId xmlns:a16="http://schemas.microsoft.com/office/drawing/2014/main" xmlns="" id="{42FF4EC9-371B-4EAC-B0C6-8326E54CED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84364" y="3217866"/>
              <a:ext cx="631825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then </a:t>
              </a:r>
              <a:endParaRPr lang="en-US" altLang="en-US" sz="2000"/>
            </a:p>
          </p:txBody>
        </p:sp>
        <p:sp>
          <p:nvSpPr>
            <p:cNvPr id="42" name="Rectangle 43">
              <a:extLst>
                <a:ext uri="{FF2B5EF4-FFF2-40B4-BE49-F238E27FC236}">
                  <a16:creationId xmlns:a16="http://schemas.microsoft.com/office/drawing/2014/main" xmlns="" id="{2D01FC32-4606-4361-94E6-B539FB721B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5764" y="3217866"/>
              <a:ext cx="33813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00</a:t>
              </a:r>
              <a:endParaRPr lang="en-US" altLang="en-US" sz="2000"/>
            </a:p>
          </p:txBody>
        </p:sp>
        <p:sp>
          <p:nvSpPr>
            <p:cNvPr id="43" name="Rectangle 44">
              <a:extLst>
                <a:ext uri="{FF2B5EF4-FFF2-40B4-BE49-F238E27FC236}">
                  <a16:creationId xmlns:a16="http://schemas.microsoft.com/office/drawing/2014/main" xmlns="" id="{9F025DE7-154F-440C-BE49-CB7E6DB791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3114" y="3217866"/>
              <a:ext cx="2428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if</a:t>
              </a:r>
              <a:endParaRPr lang="en-US" altLang="en-US" sz="2000"/>
            </a:p>
          </p:txBody>
        </p:sp>
        <p:sp>
          <p:nvSpPr>
            <p:cNvPr id="44" name="Rectangle 45">
              <a:extLst>
                <a:ext uri="{FF2B5EF4-FFF2-40B4-BE49-F238E27FC236}">
                  <a16:creationId xmlns:a16="http://schemas.microsoft.com/office/drawing/2014/main" xmlns="" id="{B65A3EAE-5EE7-4847-A6E6-88F8B43804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5451" y="3217866"/>
              <a:ext cx="4587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     </a:t>
              </a:r>
              <a:endParaRPr lang="en-US" altLang="en-US" sz="2000"/>
            </a:p>
          </p:txBody>
        </p:sp>
        <p:sp>
          <p:nvSpPr>
            <p:cNvPr id="45" name="Rectangle 46">
              <a:extLst>
                <a:ext uri="{FF2B5EF4-FFF2-40B4-BE49-F238E27FC236}">
                  <a16:creationId xmlns:a16="http://schemas.microsoft.com/office/drawing/2014/main" xmlns="" id="{B43A2684-96AD-48D3-A211-A3111D14C9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7515" y="2859091"/>
              <a:ext cx="781050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80486)</a:t>
              </a:r>
              <a:endParaRPr lang="en-US" altLang="en-US" sz="2000"/>
            </a:p>
          </p:txBody>
        </p:sp>
        <p:sp>
          <p:nvSpPr>
            <p:cNvPr id="46" name="Rectangle 47">
              <a:extLst>
                <a:ext uri="{FF2B5EF4-FFF2-40B4-BE49-F238E27FC236}">
                  <a16:creationId xmlns:a16="http://schemas.microsoft.com/office/drawing/2014/main" xmlns="" id="{DD3B417B-D7F4-4CBD-930A-E396D6AAE2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3065" y="2859091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47" name="Rectangle 48">
              <a:extLst>
                <a:ext uri="{FF2B5EF4-FFF2-40B4-BE49-F238E27FC236}">
                  <a16:creationId xmlns:a16="http://schemas.microsoft.com/office/drawing/2014/main" xmlns="" id="{09D6B0B8-A5B7-4D6D-B593-F76E8DC35B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60790" y="2859091"/>
              <a:ext cx="538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Intel</a:t>
              </a:r>
              <a:endParaRPr lang="en-US" altLang="en-US" sz="2000"/>
            </a:p>
          </p:txBody>
        </p:sp>
        <p:sp>
          <p:nvSpPr>
            <p:cNvPr id="48" name="Rectangle 49">
              <a:extLst>
                <a:ext uri="{FF2B5EF4-FFF2-40B4-BE49-F238E27FC236}">
                  <a16:creationId xmlns:a16="http://schemas.microsoft.com/office/drawing/2014/main" xmlns="" id="{81074D09-E271-4B21-81C3-9F34969681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6315" y="2859091"/>
              <a:ext cx="344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in </a:t>
              </a:r>
              <a:endParaRPr lang="en-US" altLang="en-US" sz="2000"/>
            </a:p>
          </p:txBody>
        </p:sp>
        <p:sp>
          <p:nvSpPr>
            <p:cNvPr id="49" name="Rectangle 50">
              <a:extLst>
                <a:ext uri="{FF2B5EF4-FFF2-40B4-BE49-F238E27FC236}">
                  <a16:creationId xmlns:a16="http://schemas.microsoft.com/office/drawing/2014/main" xmlns="" id="{AA953F7E-43B0-4F65-8FA9-68919E247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68689" y="2859091"/>
              <a:ext cx="157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 </a:t>
              </a:r>
              <a:endParaRPr lang="en-US" altLang="en-US" sz="2000"/>
            </a:p>
          </p:txBody>
        </p:sp>
        <p:sp>
          <p:nvSpPr>
            <p:cNvPr id="50" name="Rectangle 51">
              <a:extLst>
                <a:ext uri="{FF2B5EF4-FFF2-40B4-BE49-F238E27FC236}">
                  <a16:creationId xmlns:a16="http://schemas.microsoft.com/office/drawing/2014/main" xmlns="" id="{96CAFFE2-A6B6-4C85-928C-6C76F9BAC6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33714" y="2859091"/>
              <a:ext cx="5381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used</a:t>
              </a:r>
              <a:endParaRPr lang="en-US" altLang="en-US" sz="2000"/>
            </a:p>
          </p:txBody>
        </p:sp>
        <p:sp>
          <p:nvSpPr>
            <p:cNvPr id="51" name="Rectangle 52">
              <a:extLst>
                <a:ext uri="{FF2B5EF4-FFF2-40B4-BE49-F238E27FC236}">
                  <a16:creationId xmlns:a16="http://schemas.microsoft.com/office/drawing/2014/main" xmlns="" id="{4266BCC2-9A8D-419E-8DF7-96098B9EFE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7989" y="2859091"/>
              <a:ext cx="177800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(</a:t>
              </a:r>
              <a:endParaRPr lang="en-US" altLang="en-US" sz="2000"/>
            </a:p>
          </p:txBody>
        </p:sp>
        <p:sp>
          <p:nvSpPr>
            <p:cNvPr id="52" name="Rectangle 53">
              <a:extLst>
                <a:ext uri="{FF2B5EF4-FFF2-40B4-BE49-F238E27FC236}">
                  <a16:creationId xmlns:a16="http://schemas.microsoft.com/office/drawing/2014/main" xmlns="" id="{BC07A7CA-4DDD-4D89-8FCA-C9A62C2AF5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40039" y="2859091"/>
              <a:ext cx="16351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Times New Roman" panose="02020603050405020304" pitchFamily="18" charset="0"/>
                </a:rPr>
                <a:t>:</a:t>
              </a:r>
              <a:endParaRPr lang="en-US" altLang="en-US" sz="2000"/>
            </a:p>
          </p:txBody>
        </p:sp>
        <p:sp>
          <p:nvSpPr>
            <p:cNvPr id="53" name="Rectangle 54">
              <a:extLst>
                <a:ext uri="{FF2B5EF4-FFF2-40B4-BE49-F238E27FC236}">
                  <a16:creationId xmlns:a16="http://schemas.microsoft.com/office/drawing/2014/main" xmlns="" id="{6BA94F38-4379-4802-9197-E4EE20155F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276" y="4459292"/>
              <a:ext cx="70532" cy="143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GB" altLang="en-US" sz="1100">
                  <a:solidFill>
                    <a:srgbClr val="000000"/>
                  </a:solidFill>
                  <a:latin typeface="Times New Roman" panose="02020603050405020304" pitchFamily="18" charset="0"/>
                </a:rPr>
                <a:t>2</a:t>
              </a:r>
              <a:endParaRPr lang="en-US" altLang="en-US" sz="2000"/>
            </a:p>
          </p:txBody>
        </p:sp>
        <p:sp>
          <p:nvSpPr>
            <p:cNvPr id="54" name="Rectangle 55">
              <a:extLst>
                <a:ext uri="{FF2B5EF4-FFF2-40B4-BE49-F238E27FC236}">
                  <a16:creationId xmlns:a16="http://schemas.microsoft.com/office/drawing/2014/main" xmlns="" id="{052941C3-247D-46CA-A649-30C0A5AB2C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5539" y="4459292"/>
              <a:ext cx="125413" cy="192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  <a:endParaRPr lang="en-US" altLang="en-US" sz="2000"/>
            </a:p>
          </p:txBody>
        </p:sp>
        <p:sp>
          <p:nvSpPr>
            <p:cNvPr id="55" name="Rectangle 56">
              <a:extLst>
                <a:ext uri="{FF2B5EF4-FFF2-40B4-BE49-F238E27FC236}">
                  <a16:creationId xmlns:a16="http://schemas.microsoft.com/office/drawing/2014/main" xmlns="" id="{2B41035A-CE54-4385-BE66-A67615AE7A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276" y="4095754"/>
              <a:ext cx="70532" cy="143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GB" altLang="en-US" sz="1100">
                  <a:solidFill>
                    <a:srgbClr val="000000"/>
                  </a:solidFill>
                  <a:latin typeface="Times New Roman" panose="02020603050405020304" pitchFamily="18" charset="0"/>
                </a:rPr>
                <a:t>2</a:t>
              </a:r>
              <a:endParaRPr lang="en-US" altLang="en-US" sz="2000"/>
            </a:p>
          </p:txBody>
        </p:sp>
        <p:sp>
          <p:nvSpPr>
            <p:cNvPr id="56" name="Rectangle 57">
              <a:extLst>
                <a:ext uri="{FF2B5EF4-FFF2-40B4-BE49-F238E27FC236}">
                  <a16:creationId xmlns:a16="http://schemas.microsoft.com/office/drawing/2014/main" xmlns="" id="{4BD2CF38-06C4-4373-9389-29CD59439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5539" y="4095754"/>
              <a:ext cx="125413" cy="192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  <a:endParaRPr lang="en-US" altLang="en-US" sz="2000"/>
            </a:p>
          </p:txBody>
        </p:sp>
        <p:sp>
          <p:nvSpPr>
            <p:cNvPr id="57" name="Rectangle 58">
              <a:extLst>
                <a:ext uri="{FF2B5EF4-FFF2-40B4-BE49-F238E27FC236}">
                  <a16:creationId xmlns:a16="http://schemas.microsoft.com/office/drawing/2014/main" xmlns="" id="{9F096BAE-047A-44B1-A2C9-BEF2A1756F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276" y="3730629"/>
              <a:ext cx="125413" cy="192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  <a:endParaRPr lang="en-US" altLang="en-US" sz="2000"/>
            </a:p>
          </p:txBody>
        </p:sp>
        <p:sp>
          <p:nvSpPr>
            <p:cNvPr id="58" name="Rectangle 59">
              <a:extLst>
                <a:ext uri="{FF2B5EF4-FFF2-40B4-BE49-F238E27FC236}">
                  <a16:creationId xmlns:a16="http://schemas.microsoft.com/office/drawing/2014/main" xmlns="" id="{577E27E7-7B28-4CCF-B96D-ABC4127D0A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5539" y="3730629"/>
              <a:ext cx="125413" cy="192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  <a:endParaRPr lang="en-US" altLang="en-US" sz="2000"/>
            </a:p>
          </p:txBody>
        </p:sp>
        <p:sp>
          <p:nvSpPr>
            <p:cNvPr id="59" name="Rectangle 60">
              <a:extLst>
                <a:ext uri="{FF2B5EF4-FFF2-40B4-BE49-F238E27FC236}">
                  <a16:creationId xmlns:a16="http://schemas.microsoft.com/office/drawing/2014/main" xmlns="" id="{DB46D8FC-8831-438C-9E47-E0B443D75F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11276" y="3367088"/>
              <a:ext cx="125413" cy="192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  <a:latin typeface="Times New Roman" panose="02020603050405020304" pitchFamily="18" charset="0"/>
                </a:rPr>
                <a:t>1</a:t>
              </a:r>
              <a:endParaRPr lang="en-US" altLang="en-US" sz="2000"/>
            </a:p>
          </p:txBody>
        </p:sp>
        <p:sp>
          <p:nvSpPr>
            <p:cNvPr id="60" name="Rectangle 61">
              <a:extLst>
                <a:ext uri="{FF2B5EF4-FFF2-40B4-BE49-F238E27FC236}">
                  <a16:creationId xmlns:a16="http://schemas.microsoft.com/office/drawing/2014/main" xmlns="" id="{DD93427A-352C-44F2-A8DE-97DA25C8EE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5539" y="3367091"/>
              <a:ext cx="125413" cy="192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100">
                  <a:solidFill>
                    <a:srgbClr val="000000"/>
                  </a:solidFill>
                  <a:latin typeface="Times New Roman" panose="02020603050405020304" pitchFamily="18" charset="0"/>
                </a:rPr>
                <a:t>0</a:t>
              </a:r>
              <a:endParaRPr lang="en-US" altLang="en-US" sz="2000"/>
            </a:p>
          </p:txBody>
        </p:sp>
        <p:sp>
          <p:nvSpPr>
            <p:cNvPr id="61" name="Rectangle 62">
              <a:extLst>
                <a:ext uri="{FF2B5EF4-FFF2-40B4-BE49-F238E27FC236}">
                  <a16:creationId xmlns:a16="http://schemas.microsoft.com/office/drawing/2014/main" xmlns="" id="{F26DE8CD-8554-47AE-B6CE-40E5B69599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6739" y="4311654"/>
              <a:ext cx="5254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Line</a:t>
              </a:r>
              <a:endParaRPr lang="en-US" altLang="en-US" sz="2000"/>
            </a:p>
          </p:txBody>
        </p:sp>
        <p:sp>
          <p:nvSpPr>
            <p:cNvPr id="62" name="Rectangle 63">
              <a:extLst>
                <a:ext uri="{FF2B5EF4-FFF2-40B4-BE49-F238E27FC236}">
                  <a16:creationId xmlns:a16="http://schemas.microsoft.com/office/drawing/2014/main" xmlns="" id="{98DD3086-9EC1-43A4-87AD-52271C077B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8089" y="4311654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  <a:endParaRPr lang="en-US" altLang="en-US" sz="2000"/>
            </a:p>
          </p:txBody>
        </p:sp>
        <p:sp>
          <p:nvSpPr>
            <p:cNvPr id="63" name="Rectangle 64">
              <a:extLst>
                <a:ext uri="{FF2B5EF4-FFF2-40B4-BE49-F238E27FC236}">
                  <a16:creationId xmlns:a16="http://schemas.microsoft.com/office/drawing/2014/main" xmlns="" id="{E2955344-9D68-4725-9AF6-29E2183A3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651" y="4311654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  <a:endParaRPr lang="en-US" altLang="en-US" sz="2000"/>
            </a:p>
          </p:txBody>
        </p:sp>
        <p:sp>
          <p:nvSpPr>
            <p:cNvPr id="64" name="Rectangle 65">
              <a:extLst>
                <a:ext uri="{FF2B5EF4-FFF2-40B4-BE49-F238E27FC236}">
                  <a16:creationId xmlns:a16="http://schemas.microsoft.com/office/drawing/2014/main" xmlns="" id="{ECEB6B4E-DB3B-4452-92A3-A55CA1C549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5789" y="3946529"/>
              <a:ext cx="5254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Line</a:t>
              </a:r>
              <a:endParaRPr lang="en-US" altLang="en-US" sz="2000"/>
            </a:p>
          </p:txBody>
        </p:sp>
        <p:sp>
          <p:nvSpPr>
            <p:cNvPr id="65" name="Rectangle 66">
              <a:extLst>
                <a:ext uri="{FF2B5EF4-FFF2-40B4-BE49-F238E27FC236}">
                  <a16:creationId xmlns:a16="http://schemas.microsoft.com/office/drawing/2014/main" xmlns="" id="{C1E02A85-5FA5-42C2-933D-A690137194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8089" y="3946525"/>
              <a:ext cx="122238" cy="2492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  <a:endParaRPr lang="en-US" altLang="en-US" sz="2000"/>
            </a:p>
          </p:txBody>
        </p:sp>
        <p:sp>
          <p:nvSpPr>
            <p:cNvPr id="66" name="Rectangle 67">
              <a:extLst>
                <a:ext uri="{FF2B5EF4-FFF2-40B4-BE49-F238E27FC236}">
                  <a16:creationId xmlns:a16="http://schemas.microsoft.com/office/drawing/2014/main" xmlns="" id="{B687C562-98FA-4DD5-8F5E-F6CF621DC7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651" y="3946529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  <a:endParaRPr lang="en-US" altLang="en-US" sz="2000"/>
            </a:p>
          </p:txBody>
        </p:sp>
        <p:sp>
          <p:nvSpPr>
            <p:cNvPr id="67" name="Rectangle 68">
              <a:extLst>
                <a:ext uri="{FF2B5EF4-FFF2-40B4-BE49-F238E27FC236}">
                  <a16:creationId xmlns:a16="http://schemas.microsoft.com/office/drawing/2014/main" xmlns="" id="{FDE81563-6690-4143-8C17-A8776856FE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8964" y="3582991"/>
              <a:ext cx="5254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Line</a:t>
              </a:r>
              <a:endParaRPr lang="en-US" altLang="en-US" sz="2000"/>
            </a:p>
          </p:txBody>
        </p:sp>
        <p:sp>
          <p:nvSpPr>
            <p:cNvPr id="68" name="Rectangle 69">
              <a:extLst>
                <a:ext uri="{FF2B5EF4-FFF2-40B4-BE49-F238E27FC236}">
                  <a16:creationId xmlns:a16="http://schemas.microsoft.com/office/drawing/2014/main" xmlns="" id="{3F37704B-4CE6-4550-A4AE-D251757457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8089" y="3582991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  <a:endParaRPr lang="en-US" altLang="en-US" sz="2000"/>
            </a:p>
          </p:txBody>
        </p:sp>
        <p:sp>
          <p:nvSpPr>
            <p:cNvPr id="69" name="Rectangle 70">
              <a:extLst>
                <a:ext uri="{FF2B5EF4-FFF2-40B4-BE49-F238E27FC236}">
                  <a16:creationId xmlns:a16="http://schemas.microsoft.com/office/drawing/2014/main" xmlns="" id="{619A4573-7022-4E01-8E8A-A9934A0981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651" y="3582991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  <a:endParaRPr lang="en-US" altLang="en-US" sz="2000"/>
            </a:p>
          </p:txBody>
        </p:sp>
        <p:sp>
          <p:nvSpPr>
            <p:cNvPr id="70" name="Rectangle 71">
              <a:extLst>
                <a:ext uri="{FF2B5EF4-FFF2-40B4-BE49-F238E27FC236}">
                  <a16:creationId xmlns:a16="http://schemas.microsoft.com/office/drawing/2014/main" xmlns="" id="{9148BEED-82A4-41F7-A339-C44385AA42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8014" y="3217866"/>
              <a:ext cx="5254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Line</a:t>
              </a:r>
              <a:endParaRPr lang="en-US" altLang="en-US" sz="2000"/>
            </a:p>
          </p:txBody>
        </p:sp>
        <p:sp>
          <p:nvSpPr>
            <p:cNvPr id="71" name="Rectangle 72">
              <a:extLst>
                <a:ext uri="{FF2B5EF4-FFF2-40B4-BE49-F238E27FC236}">
                  <a16:creationId xmlns:a16="http://schemas.microsoft.com/office/drawing/2014/main" xmlns="" id="{88C6AF91-5EBF-489F-AC65-ACF5CE219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8090" y="3217867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  <a:endParaRPr lang="en-US" altLang="en-US" sz="2000"/>
            </a:p>
          </p:txBody>
        </p:sp>
        <p:sp>
          <p:nvSpPr>
            <p:cNvPr id="72" name="Rectangle 73">
              <a:extLst>
                <a:ext uri="{FF2B5EF4-FFF2-40B4-BE49-F238E27FC236}">
                  <a16:creationId xmlns:a16="http://schemas.microsoft.com/office/drawing/2014/main" xmlns="" id="{94900B58-44B9-4F07-83EC-4A9859DECC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652" y="3217867"/>
              <a:ext cx="21748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b</a:t>
              </a:r>
              <a:endParaRPr lang="en-US" altLang="en-US" sz="2000"/>
            </a:p>
          </p:txBody>
        </p:sp>
        <p:sp>
          <p:nvSpPr>
            <p:cNvPr id="73" name="Rectangle 74">
              <a:extLst>
                <a:ext uri="{FF2B5EF4-FFF2-40B4-BE49-F238E27FC236}">
                  <a16:creationId xmlns:a16="http://schemas.microsoft.com/office/drawing/2014/main" xmlns="" id="{07869209-3419-4DD6-8761-2953F6EF11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9627" y="2859091"/>
              <a:ext cx="817563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replace</a:t>
              </a:r>
              <a:endParaRPr lang="en-US" altLang="en-US" sz="2000"/>
            </a:p>
          </p:txBody>
        </p:sp>
        <p:sp>
          <p:nvSpPr>
            <p:cNvPr id="74" name="Rectangle 75">
              <a:extLst>
                <a:ext uri="{FF2B5EF4-FFF2-40B4-BE49-F238E27FC236}">
                  <a16:creationId xmlns:a16="http://schemas.microsoft.com/office/drawing/2014/main" xmlns="" id="{FE350CF8-70B6-4BEC-9A8B-324EAB5489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8426" y="2859091"/>
              <a:ext cx="554038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LRU</a:t>
              </a:r>
              <a:endParaRPr lang="en-US" altLang="en-US" sz="2000"/>
            </a:p>
          </p:txBody>
        </p:sp>
        <p:sp>
          <p:nvSpPr>
            <p:cNvPr id="75" name="Rectangle 76">
              <a:extLst>
                <a:ext uri="{FF2B5EF4-FFF2-40B4-BE49-F238E27FC236}">
                  <a16:creationId xmlns:a16="http://schemas.microsoft.com/office/drawing/2014/main" xmlns="" id="{F6A6B2D6-0D21-430C-9ECC-73FB5A0D83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214" y="2859091"/>
              <a:ext cx="806450" cy="3254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 i="1">
                  <a:solidFill>
                    <a:srgbClr val="000000"/>
                  </a:solidFill>
                  <a:latin typeface="Times New Roman" panose="02020603050405020304" pitchFamily="18" charset="0"/>
                </a:rPr>
                <a:t>Pseudo</a:t>
              </a:r>
              <a:endParaRPr lang="en-US" altLang="en-US" sz="2000"/>
            </a:p>
          </p:txBody>
        </p:sp>
        <p:sp>
          <p:nvSpPr>
            <p:cNvPr id="76" name="Rectangle 77">
              <a:extLst>
                <a:ext uri="{FF2B5EF4-FFF2-40B4-BE49-F238E27FC236}">
                  <a16:creationId xmlns:a16="http://schemas.microsoft.com/office/drawing/2014/main" xmlns="" id="{8822FCB3-40C5-44C7-A5E4-CE1E8E0D2D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5264" y="4284667"/>
              <a:ext cx="276225" cy="350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Symbol" panose="05050102010706020507" pitchFamily="18" charset="2"/>
                </a:rPr>
                <a:t>=</a:t>
              </a:r>
              <a:endParaRPr lang="en-US" altLang="en-US" sz="2000"/>
            </a:p>
          </p:txBody>
        </p:sp>
        <p:sp>
          <p:nvSpPr>
            <p:cNvPr id="77" name="Rectangle 78">
              <a:extLst>
                <a:ext uri="{FF2B5EF4-FFF2-40B4-BE49-F238E27FC236}">
                  <a16:creationId xmlns:a16="http://schemas.microsoft.com/office/drawing/2014/main" xmlns="" id="{A096D6AA-59D2-4068-A14A-7A1ADCED7D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5264" y="3919542"/>
              <a:ext cx="276225" cy="350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Symbol" panose="05050102010706020507" pitchFamily="18" charset="2"/>
                </a:rPr>
                <a:t>=</a:t>
              </a:r>
              <a:endParaRPr lang="en-US" altLang="en-US" sz="2000"/>
            </a:p>
          </p:txBody>
        </p:sp>
        <p:sp>
          <p:nvSpPr>
            <p:cNvPr id="78" name="Rectangle 79">
              <a:extLst>
                <a:ext uri="{FF2B5EF4-FFF2-40B4-BE49-F238E27FC236}">
                  <a16:creationId xmlns:a16="http://schemas.microsoft.com/office/drawing/2014/main" xmlns="" id="{87D0CB2E-032F-462E-9120-45D27F851A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5264" y="3556004"/>
              <a:ext cx="276225" cy="350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Symbol" panose="05050102010706020507" pitchFamily="18" charset="2"/>
                </a:rPr>
                <a:t>=</a:t>
              </a:r>
              <a:endParaRPr lang="en-US" altLang="en-US" sz="2000"/>
            </a:p>
          </p:txBody>
        </p:sp>
        <p:sp>
          <p:nvSpPr>
            <p:cNvPr id="79" name="Rectangle 80">
              <a:extLst>
                <a:ext uri="{FF2B5EF4-FFF2-40B4-BE49-F238E27FC236}">
                  <a16:creationId xmlns:a16="http://schemas.microsoft.com/office/drawing/2014/main" xmlns="" id="{B792D6AA-5F55-4704-A8F9-97FE4E803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5264" y="3190878"/>
              <a:ext cx="276225" cy="350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Symbol" panose="05050102010706020507" pitchFamily="18" charset="2"/>
                </a:rPr>
                <a:t>=</a:t>
              </a:r>
              <a:endParaRPr lang="en-US" altLang="en-US" sz="2000"/>
            </a:p>
          </p:txBody>
        </p:sp>
        <p:sp>
          <p:nvSpPr>
            <p:cNvPr id="80" name="Rectangle 81">
              <a:extLst>
                <a:ext uri="{FF2B5EF4-FFF2-40B4-BE49-F238E27FC236}">
                  <a16:creationId xmlns:a16="http://schemas.microsoft.com/office/drawing/2014/main" xmlns="" id="{18F077CE-3FCE-4BF1-BD27-34FB67BC54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0239" y="2832103"/>
              <a:ext cx="276225" cy="350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Symbol" panose="05050102010706020507" pitchFamily="18" charset="2"/>
                </a:rPr>
                <a:t>-</a:t>
              </a:r>
              <a:endParaRPr lang="en-US" altLang="en-US" sz="2000"/>
            </a:p>
          </p:txBody>
        </p:sp>
        <p:sp>
          <p:nvSpPr>
            <p:cNvPr id="81" name="Rectangle 82">
              <a:extLst>
                <a:ext uri="{FF2B5EF4-FFF2-40B4-BE49-F238E27FC236}">
                  <a16:creationId xmlns:a16="http://schemas.microsoft.com/office/drawing/2014/main" xmlns="" id="{1941E63C-F512-4835-9127-0E53302078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1101" y="2832103"/>
              <a:ext cx="276225" cy="350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3000"/>
                </a:lnSpc>
                <a:spcBef>
                  <a:spcPct val="50000"/>
                </a:spcBef>
                <a:buClr>
                  <a:srgbClr val="0D0D0D"/>
                </a:buClr>
                <a:buFont typeface="Wingdings" panose="05000000000000000000" pitchFamily="2" charset="2"/>
                <a:buChar char="l"/>
                <a:defRPr sz="2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lnSpc>
                  <a:spcPct val="87000"/>
                </a:lnSpc>
                <a:spcBef>
                  <a:spcPct val="25000"/>
                </a:spcBef>
                <a:buClr>
                  <a:srgbClr val="191966"/>
                </a:buClr>
                <a:buSzPct val="166000"/>
                <a:buFont typeface="Arial" panose="020B0604020202020204" pitchFamily="34" charset="0"/>
                <a:buChar char="•"/>
                <a:defRPr sz="2000">
                  <a:solidFill>
                    <a:srgbClr val="262699"/>
                  </a:solidFill>
                  <a:latin typeface="Arial" panose="020B0604020202020204" pitchFamily="34" charset="0"/>
                </a:defRPr>
              </a:lvl2pPr>
              <a:lvl3pPr marL="1143000" indent="-228600">
                <a:lnSpc>
                  <a:spcPct val="87000"/>
                </a:lnSpc>
                <a:spcBef>
                  <a:spcPct val="10000"/>
                </a:spcBef>
                <a:buClr>
                  <a:srgbClr val="0D0D0D"/>
                </a:buClr>
                <a:buSzPct val="100000"/>
                <a:buFont typeface="Arial" panose="020B0604020202020204" pitchFamily="34" charset="0"/>
                <a:buChar char="•"/>
                <a:defRPr sz="2000">
                  <a:solidFill>
                    <a:srgbClr val="005600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1" hangingPunct="1">
                <a:lnSpc>
                  <a:spcPct val="85000"/>
                </a:lnSpc>
                <a:buClrTx/>
                <a:buFontTx/>
                <a:buNone/>
              </a:pPr>
              <a:r>
                <a:rPr lang="en-US" altLang="en-US" sz="1900">
                  <a:solidFill>
                    <a:srgbClr val="000000"/>
                  </a:solidFill>
                  <a:latin typeface="Symbol" panose="05050102010706020507" pitchFamily="18" charset="2"/>
                </a:rPr>
                <a:t>-</a:t>
              </a:r>
              <a:endParaRPr lang="en-US" altLang="en-US" sz="2000"/>
            </a:p>
          </p:txBody>
        </p:sp>
        <p:grpSp>
          <p:nvGrpSpPr>
            <p:cNvPr id="82" name="Group 86">
              <a:extLst>
                <a:ext uri="{FF2B5EF4-FFF2-40B4-BE49-F238E27FC236}">
                  <a16:creationId xmlns:a16="http://schemas.microsoft.com/office/drawing/2014/main" xmlns="" id="{47157719-141B-4367-93C7-04245ED73D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31487" y="3677877"/>
              <a:ext cx="1362075" cy="508000"/>
              <a:chOff x="4568" y="2279"/>
              <a:chExt cx="858" cy="320"/>
            </a:xfrm>
          </p:grpSpPr>
          <p:sp>
            <p:nvSpPr>
              <p:cNvPr id="109" name="Freeform 84">
                <a:extLst>
                  <a:ext uri="{FF2B5EF4-FFF2-40B4-BE49-F238E27FC236}">
                    <a16:creationId xmlns:a16="http://schemas.microsoft.com/office/drawing/2014/main" xmlns="" id="{03EBE2A6-C9E7-4263-BC12-99D28E649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8" y="2279"/>
                <a:ext cx="858" cy="320"/>
              </a:xfrm>
              <a:custGeom>
                <a:avLst/>
                <a:gdLst>
                  <a:gd name="T0" fmla="*/ 0 w 858"/>
                  <a:gd name="T1" fmla="*/ 0 h 320"/>
                  <a:gd name="T2" fmla="*/ 215 w 858"/>
                  <a:gd name="T3" fmla="*/ 320 h 320"/>
                  <a:gd name="T4" fmla="*/ 643 w 858"/>
                  <a:gd name="T5" fmla="*/ 320 h 320"/>
                  <a:gd name="T6" fmla="*/ 858 w 858"/>
                  <a:gd name="T7" fmla="*/ 0 h 320"/>
                  <a:gd name="T8" fmla="*/ 0 w 858"/>
                  <a:gd name="T9" fmla="*/ 0 h 3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58"/>
                  <a:gd name="T16" fmla="*/ 0 h 320"/>
                  <a:gd name="T17" fmla="*/ 858 w 858"/>
                  <a:gd name="T18" fmla="*/ 320 h 32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58" h="320">
                    <a:moveTo>
                      <a:pt x="0" y="0"/>
                    </a:moveTo>
                    <a:lnTo>
                      <a:pt x="215" y="320"/>
                    </a:lnTo>
                    <a:lnTo>
                      <a:pt x="643" y="320"/>
                    </a:lnTo>
                    <a:lnTo>
                      <a:pt x="85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" name="Freeform 85">
                <a:extLst>
                  <a:ext uri="{FF2B5EF4-FFF2-40B4-BE49-F238E27FC236}">
                    <a16:creationId xmlns:a16="http://schemas.microsoft.com/office/drawing/2014/main" xmlns="" id="{14DEB19A-A153-4397-A78C-683BDBC663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8" y="2279"/>
                <a:ext cx="858" cy="320"/>
              </a:xfrm>
              <a:custGeom>
                <a:avLst/>
                <a:gdLst>
                  <a:gd name="T0" fmla="*/ 0 w 858"/>
                  <a:gd name="T1" fmla="*/ 0 h 320"/>
                  <a:gd name="T2" fmla="*/ 215 w 858"/>
                  <a:gd name="T3" fmla="*/ 320 h 320"/>
                  <a:gd name="T4" fmla="*/ 643 w 858"/>
                  <a:gd name="T5" fmla="*/ 320 h 320"/>
                  <a:gd name="T6" fmla="*/ 858 w 858"/>
                  <a:gd name="T7" fmla="*/ 0 h 320"/>
                  <a:gd name="T8" fmla="*/ 0 w 858"/>
                  <a:gd name="T9" fmla="*/ 0 h 32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858"/>
                  <a:gd name="T16" fmla="*/ 0 h 320"/>
                  <a:gd name="T17" fmla="*/ 858 w 858"/>
                  <a:gd name="T18" fmla="*/ 320 h 32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858" h="320">
                    <a:moveTo>
                      <a:pt x="0" y="0"/>
                    </a:moveTo>
                    <a:lnTo>
                      <a:pt x="215" y="320"/>
                    </a:lnTo>
                    <a:lnTo>
                      <a:pt x="643" y="320"/>
                    </a:lnTo>
                    <a:lnTo>
                      <a:pt x="858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" cap="rnd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83" name="Freeform 87">
              <a:extLst>
                <a:ext uri="{FF2B5EF4-FFF2-40B4-BE49-F238E27FC236}">
                  <a16:creationId xmlns:a16="http://schemas.microsoft.com/office/drawing/2014/main" xmlns="" id="{E430C77F-502B-4197-99DC-17F37242CB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8385" y="2965086"/>
              <a:ext cx="119063" cy="1924050"/>
            </a:xfrm>
            <a:custGeom>
              <a:avLst/>
              <a:gdLst>
                <a:gd name="T0" fmla="*/ 2147483646 w 400"/>
                <a:gd name="T1" fmla="*/ 2147483646 h 6433"/>
                <a:gd name="T2" fmla="*/ 2147483646 w 400"/>
                <a:gd name="T3" fmla="*/ 2147483646 h 6433"/>
                <a:gd name="T4" fmla="*/ 2147483646 w 400"/>
                <a:gd name="T5" fmla="*/ 2147483646 h 6433"/>
                <a:gd name="T6" fmla="*/ 2147483646 w 400"/>
                <a:gd name="T7" fmla="*/ 2147483646 h 6433"/>
                <a:gd name="T8" fmla="*/ 2147483646 w 400"/>
                <a:gd name="T9" fmla="*/ 2147483646 h 6433"/>
                <a:gd name="T10" fmla="*/ 2147483646 w 400"/>
                <a:gd name="T11" fmla="*/ 0 h 6433"/>
                <a:gd name="T12" fmla="*/ 2147483646 w 400"/>
                <a:gd name="T13" fmla="*/ 2147483646 h 6433"/>
                <a:gd name="T14" fmla="*/ 2147483646 w 400"/>
                <a:gd name="T15" fmla="*/ 2147483646 h 6433"/>
                <a:gd name="T16" fmla="*/ 2147483646 w 400"/>
                <a:gd name="T17" fmla="*/ 2147483646 h 6433"/>
                <a:gd name="T18" fmla="*/ 0 w 400"/>
                <a:gd name="T19" fmla="*/ 2147483646 h 6433"/>
                <a:gd name="T20" fmla="*/ 2147483646 w 400"/>
                <a:gd name="T21" fmla="*/ 2147483646 h 643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400"/>
                <a:gd name="T34" fmla="*/ 0 h 6433"/>
                <a:gd name="T35" fmla="*/ 400 w 400"/>
                <a:gd name="T36" fmla="*/ 6433 h 6433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400" h="6433">
                  <a:moveTo>
                    <a:pt x="233" y="33"/>
                  </a:moveTo>
                  <a:lnTo>
                    <a:pt x="233" y="6100"/>
                  </a:lnTo>
                  <a:cubicBezTo>
                    <a:pt x="233" y="6119"/>
                    <a:pt x="218" y="6133"/>
                    <a:pt x="200" y="6133"/>
                  </a:cubicBezTo>
                  <a:cubicBezTo>
                    <a:pt x="181" y="6133"/>
                    <a:pt x="166" y="6119"/>
                    <a:pt x="166" y="6100"/>
                  </a:cubicBezTo>
                  <a:lnTo>
                    <a:pt x="166" y="33"/>
                  </a:lnTo>
                  <a:cubicBezTo>
                    <a:pt x="166" y="15"/>
                    <a:pt x="181" y="0"/>
                    <a:pt x="200" y="0"/>
                  </a:cubicBezTo>
                  <a:cubicBezTo>
                    <a:pt x="218" y="0"/>
                    <a:pt x="233" y="15"/>
                    <a:pt x="233" y="33"/>
                  </a:cubicBezTo>
                  <a:close/>
                  <a:moveTo>
                    <a:pt x="400" y="6033"/>
                  </a:moveTo>
                  <a:lnTo>
                    <a:pt x="200" y="6433"/>
                  </a:lnTo>
                  <a:lnTo>
                    <a:pt x="0" y="6033"/>
                  </a:lnTo>
                  <a:lnTo>
                    <a:pt x="400" y="6033"/>
                  </a:lnTo>
                  <a:close/>
                </a:path>
              </a:pathLst>
            </a:custGeom>
            <a:solidFill>
              <a:srgbClr val="000000"/>
            </a:solidFill>
            <a:ln w="2">
              <a:solidFill>
                <a:srgbClr val="000000"/>
              </a:solidFill>
              <a:bevel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Freeform 88">
              <a:extLst>
                <a:ext uri="{FF2B5EF4-FFF2-40B4-BE49-F238E27FC236}">
                  <a16:creationId xmlns:a16="http://schemas.microsoft.com/office/drawing/2014/main" xmlns="" id="{ECE7653C-EDA6-4697-85AE-C87364E0C2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10872" y="2965086"/>
              <a:ext cx="120650" cy="712787"/>
            </a:xfrm>
            <a:custGeom>
              <a:avLst/>
              <a:gdLst>
                <a:gd name="T0" fmla="*/ 2147483646 w 400"/>
                <a:gd name="T1" fmla="*/ 2147483646 h 2383"/>
                <a:gd name="T2" fmla="*/ 2147483646 w 400"/>
                <a:gd name="T3" fmla="*/ 2147483646 h 2383"/>
                <a:gd name="T4" fmla="*/ 2147483646 w 400"/>
                <a:gd name="T5" fmla="*/ 2147483646 h 2383"/>
                <a:gd name="T6" fmla="*/ 2147483646 w 400"/>
                <a:gd name="T7" fmla="*/ 2147483646 h 2383"/>
                <a:gd name="T8" fmla="*/ 2147483646 w 400"/>
                <a:gd name="T9" fmla="*/ 2147483646 h 2383"/>
                <a:gd name="T10" fmla="*/ 2147483646 w 400"/>
                <a:gd name="T11" fmla="*/ 0 h 2383"/>
                <a:gd name="T12" fmla="*/ 2147483646 w 400"/>
                <a:gd name="T13" fmla="*/ 2147483646 h 2383"/>
                <a:gd name="T14" fmla="*/ 2147483646 w 400"/>
                <a:gd name="T15" fmla="*/ 2147483646 h 2383"/>
                <a:gd name="T16" fmla="*/ 2147483646 w 400"/>
                <a:gd name="T17" fmla="*/ 2147483646 h 2383"/>
                <a:gd name="T18" fmla="*/ 0 w 400"/>
                <a:gd name="T19" fmla="*/ 2147483646 h 2383"/>
                <a:gd name="T20" fmla="*/ 2147483646 w 400"/>
                <a:gd name="T21" fmla="*/ 2147483646 h 238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400"/>
                <a:gd name="T34" fmla="*/ 0 h 2383"/>
                <a:gd name="T35" fmla="*/ 400 w 400"/>
                <a:gd name="T36" fmla="*/ 2383 h 2383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400" h="2383">
                  <a:moveTo>
                    <a:pt x="233" y="33"/>
                  </a:moveTo>
                  <a:lnTo>
                    <a:pt x="233" y="2050"/>
                  </a:lnTo>
                  <a:cubicBezTo>
                    <a:pt x="233" y="2069"/>
                    <a:pt x="218" y="2083"/>
                    <a:pt x="200" y="2083"/>
                  </a:cubicBezTo>
                  <a:cubicBezTo>
                    <a:pt x="181" y="2083"/>
                    <a:pt x="166" y="2069"/>
                    <a:pt x="166" y="2050"/>
                  </a:cubicBezTo>
                  <a:lnTo>
                    <a:pt x="166" y="33"/>
                  </a:lnTo>
                  <a:cubicBezTo>
                    <a:pt x="166" y="15"/>
                    <a:pt x="181" y="0"/>
                    <a:pt x="200" y="0"/>
                  </a:cubicBezTo>
                  <a:cubicBezTo>
                    <a:pt x="218" y="0"/>
                    <a:pt x="233" y="15"/>
                    <a:pt x="233" y="33"/>
                  </a:cubicBezTo>
                  <a:close/>
                  <a:moveTo>
                    <a:pt x="400" y="1983"/>
                  </a:moveTo>
                  <a:lnTo>
                    <a:pt x="200" y="2383"/>
                  </a:lnTo>
                  <a:lnTo>
                    <a:pt x="0" y="1983"/>
                  </a:lnTo>
                  <a:lnTo>
                    <a:pt x="400" y="1983"/>
                  </a:lnTo>
                  <a:close/>
                </a:path>
              </a:pathLst>
            </a:custGeom>
            <a:solidFill>
              <a:srgbClr val="000000"/>
            </a:solidFill>
            <a:ln w="2">
              <a:solidFill>
                <a:srgbClr val="000000"/>
              </a:solidFill>
              <a:bevel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Freeform 89">
              <a:extLst>
                <a:ext uri="{FF2B5EF4-FFF2-40B4-BE49-F238E27FC236}">
                  <a16:creationId xmlns:a16="http://schemas.microsoft.com/office/drawing/2014/main" xmlns="" id="{E316A5F7-A17F-4E55-9436-86F4A5E72A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64947" y="2965086"/>
              <a:ext cx="119063" cy="712787"/>
            </a:xfrm>
            <a:custGeom>
              <a:avLst/>
              <a:gdLst>
                <a:gd name="T0" fmla="*/ 2147483646 w 400"/>
                <a:gd name="T1" fmla="*/ 2147483646 h 2383"/>
                <a:gd name="T2" fmla="*/ 2147483646 w 400"/>
                <a:gd name="T3" fmla="*/ 2147483646 h 2383"/>
                <a:gd name="T4" fmla="*/ 2147483646 w 400"/>
                <a:gd name="T5" fmla="*/ 2147483646 h 2383"/>
                <a:gd name="T6" fmla="*/ 2147483646 w 400"/>
                <a:gd name="T7" fmla="*/ 2147483646 h 2383"/>
                <a:gd name="T8" fmla="*/ 2147483646 w 400"/>
                <a:gd name="T9" fmla="*/ 2147483646 h 2383"/>
                <a:gd name="T10" fmla="*/ 2147483646 w 400"/>
                <a:gd name="T11" fmla="*/ 0 h 2383"/>
                <a:gd name="T12" fmla="*/ 2147483646 w 400"/>
                <a:gd name="T13" fmla="*/ 2147483646 h 2383"/>
                <a:gd name="T14" fmla="*/ 2147483646 w 400"/>
                <a:gd name="T15" fmla="*/ 2147483646 h 2383"/>
                <a:gd name="T16" fmla="*/ 2147483646 w 400"/>
                <a:gd name="T17" fmla="*/ 2147483646 h 2383"/>
                <a:gd name="T18" fmla="*/ 0 w 400"/>
                <a:gd name="T19" fmla="*/ 2147483646 h 2383"/>
                <a:gd name="T20" fmla="*/ 2147483646 w 400"/>
                <a:gd name="T21" fmla="*/ 2147483646 h 238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400"/>
                <a:gd name="T34" fmla="*/ 0 h 2383"/>
                <a:gd name="T35" fmla="*/ 400 w 400"/>
                <a:gd name="T36" fmla="*/ 2383 h 2383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400" h="2383">
                  <a:moveTo>
                    <a:pt x="233" y="33"/>
                  </a:moveTo>
                  <a:lnTo>
                    <a:pt x="233" y="2050"/>
                  </a:lnTo>
                  <a:cubicBezTo>
                    <a:pt x="233" y="2069"/>
                    <a:pt x="218" y="2083"/>
                    <a:pt x="200" y="2083"/>
                  </a:cubicBezTo>
                  <a:cubicBezTo>
                    <a:pt x="181" y="2083"/>
                    <a:pt x="166" y="2069"/>
                    <a:pt x="166" y="2050"/>
                  </a:cubicBezTo>
                  <a:lnTo>
                    <a:pt x="166" y="33"/>
                  </a:lnTo>
                  <a:cubicBezTo>
                    <a:pt x="166" y="15"/>
                    <a:pt x="181" y="0"/>
                    <a:pt x="200" y="0"/>
                  </a:cubicBezTo>
                  <a:cubicBezTo>
                    <a:pt x="218" y="0"/>
                    <a:pt x="233" y="15"/>
                    <a:pt x="233" y="33"/>
                  </a:cubicBezTo>
                  <a:close/>
                  <a:moveTo>
                    <a:pt x="400" y="1983"/>
                  </a:moveTo>
                  <a:lnTo>
                    <a:pt x="200" y="2383"/>
                  </a:lnTo>
                  <a:lnTo>
                    <a:pt x="0" y="1983"/>
                  </a:lnTo>
                  <a:lnTo>
                    <a:pt x="400" y="1983"/>
                  </a:lnTo>
                  <a:close/>
                </a:path>
              </a:pathLst>
            </a:custGeom>
            <a:solidFill>
              <a:srgbClr val="000000"/>
            </a:solidFill>
            <a:ln w="2">
              <a:solidFill>
                <a:srgbClr val="000000"/>
              </a:solidFill>
              <a:bevel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6" name="Freeform 90">
              <a:extLst>
                <a:ext uri="{FF2B5EF4-FFF2-40B4-BE49-F238E27FC236}">
                  <a16:creationId xmlns:a16="http://schemas.microsoft.com/office/drawing/2014/main" xmlns="" id="{22A6CD67-99E0-44E7-AA81-E0522DED9A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15685" y="4176349"/>
              <a:ext cx="119063" cy="712787"/>
            </a:xfrm>
            <a:custGeom>
              <a:avLst/>
              <a:gdLst>
                <a:gd name="T0" fmla="*/ 2147483646 w 400"/>
                <a:gd name="T1" fmla="*/ 2147483646 h 2383"/>
                <a:gd name="T2" fmla="*/ 2147483646 w 400"/>
                <a:gd name="T3" fmla="*/ 2147483646 h 2383"/>
                <a:gd name="T4" fmla="*/ 2147483646 w 400"/>
                <a:gd name="T5" fmla="*/ 2147483646 h 2383"/>
                <a:gd name="T6" fmla="*/ 2147483646 w 400"/>
                <a:gd name="T7" fmla="*/ 2147483646 h 2383"/>
                <a:gd name="T8" fmla="*/ 2147483646 w 400"/>
                <a:gd name="T9" fmla="*/ 2147483646 h 2383"/>
                <a:gd name="T10" fmla="*/ 2147483646 w 400"/>
                <a:gd name="T11" fmla="*/ 0 h 2383"/>
                <a:gd name="T12" fmla="*/ 2147483646 w 400"/>
                <a:gd name="T13" fmla="*/ 2147483646 h 2383"/>
                <a:gd name="T14" fmla="*/ 2147483646 w 400"/>
                <a:gd name="T15" fmla="*/ 2147483646 h 2383"/>
                <a:gd name="T16" fmla="*/ 2147483646 w 400"/>
                <a:gd name="T17" fmla="*/ 2147483646 h 2383"/>
                <a:gd name="T18" fmla="*/ 0 w 400"/>
                <a:gd name="T19" fmla="*/ 2147483646 h 2383"/>
                <a:gd name="T20" fmla="*/ 2147483646 w 400"/>
                <a:gd name="T21" fmla="*/ 2147483646 h 238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400"/>
                <a:gd name="T34" fmla="*/ 0 h 2383"/>
                <a:gd name="T35" fmla="*/ 400 w 400"/>
                <a:gd name="T36" fmla="*/ 2383 h 2383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400" h="2383">
                  <a:moveTo>
                    <a:pt x="233" y="33"/>
                  </a:moveTo>
                  <a:lnTo>
                    <a:pt x="233" y="2050"/>
                  </a:lnTo>
                  <a:cubicBezTo>
                    <a:pt x="233" y="2069"/>
                    <a:pt x="218" y="2083"/>
                    <a:pt x="200" y="2083"/>
                  </a:cubicBezTo>
                  <a:cubicBezTo>
                    <a:pt x="181" y="2083"/>
                    <a:pt x="166" y="2069"/>
                    <a:pt x="166" y="2050"/>
                  </a:cubicBezTo>
                  <a:lnTo>
                    <a:pt x="166" y="33"/>
                  </a:lnTo>
                  <a:cubicBezTo>
                    <a:pt x="166" y="15"/>
                    <a:pt x="181" y="0"/>
                    <a:pt x="200" y="0"/>
                  </a:cubicBezTo>
                  <a:cubicBezTo>
                    <a:pt x="218" y="0"/>
                    <a:pt x="233" y="15"/>
                    <a:pt x="233" y="33"/>
                  </a:cubicBezTo>
                  <a:close/>
                  <a:moveTo>
                    <a:pt x="400" y="1983"/>
                  </a:moveTo>
                  <a:lnTo>
                    <a:pt x="200" y="2383"/>
                  </a:lnTo>
                  <a:lnTo>
                    <a:pt x="0" y="1983"/>
                  </a:lnTo>
                  <a:lnTo>
                    <a:pt x="400" y="1983"/>
                  </a:lnTo>
                  <a:close/>
                </a:path>
              </a:pathLst>
            </a:custGeom>
            <a:solidFill>
              <a:srgbClr val="000000"/>
            </a:solidFill>
            <a:ln w="2">
              <a:solidFill>
                <a:srgbClr val="000000"/>
              </a:solidFill>
              <a:bevel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87" name="Group 96">
              <a:extLst>
                <a:ext uri="{FF2B5EF4-FFF2-40B4-BE49-F238E27FC236}">
                  <a16:creationId xmlns:a16="http://schemas.microsoft.com/office/drawing/2014/main" xmlns="" id="{49234513-250F-42A0-80E0-68F22B1B36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79149" y="3427052"/>
              <a:ext cx="765175" cy="708026"/>
              <a:chOff x="4787" y="2121"/>
              <a:chExt cx="482" cy="446"/>
            </a:xfrm>
          </p:grpSpPr>
          <p:sp>
            <p:nvSpPr>
              <p:cNvPr id="104" name="Rectangle 91">
                <a:extLst>
                  <a:ext uri="{FF2B5EF4-FFF2-40B4-BE49-F238E27FC236}">
                    <a16:creationId xmlns:a16="http://schemas.microsoft.com/office/drawing/2014/main" xmlns="" id="{A8760401-6CE7-4D2B-8404-DC57E9E212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63" y="2351"/>
                <a:ext cx="353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Mux</a:t>
                </a:r>
                <a:endParaRPr lang="en-US" altLang="en-US" sz="2000"/>
              </a:p>
            </p:txBody>
          </p:sp>
          <p:sp>
            <p:nvSpPr>
              <p:cNvPr id="105" name="Rectangle 92">
                <a:extLst>
                  <a:ext uri="{FF2B5EF4-FFF2-40B4-BE49-F238E27FC236}">
                    <a16:creationId xmlns:a16="http://schemas.microsoft.com/office/drawing/2014/main" xmlns="" id="{B1F0FD28-9920-4D0F-8FAC-72FFF9831C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91" y="2351"/>
                <a:ext cx="138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  </a:t>
                </a:r>
                <a:endParaRPr lang="en-US" altLang="en-US" sz="2000"/>
              </a:p>
            </p:txBody>
          </p:sp>
          <p:sp>
            <p:nvSpPr>
              <p:cNvPr id="106" name="Rectangle 93">
                <a:extLst>
                  <a:ext uri="{FF2B5EF4-FFF2-40B4-BE49-F238E27FC236}">
                    <a16:creationId xmlns:a16="http://schemas.microsoft.com/office/drawing/2014/main" xmlns="" id="{A641E005-9C8B-4A20-AA2A-B7F1BAFA87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30" y="2121"/>
                <a:ext cx="139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1</a:t>
                </a:r>
                <a:endParaRPr lang="en-US" altLang="en-US" sz="2000"/>
              </a:p>
            </p:txBody>
          </p:sp>
          <p:sp>
            <p:nvSpPr>
              <p:cNvPr id="107" name="Rectangle 94">
                <a:extLst>
                  <a:ext uri="{FF2B5EF4-FFF2-40B4-BE49-F238E27FC236}">
                    <a16:creationId xmlns:a16="http://schemas.microsoft.com/office/drawing/2014/main" xmlns="" id="{5AE1B2F9-4FFB-4FFF-8663-0FDA7DA210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4" y="2121"/>
                <a:ext cx="366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        </a:t>
                </a:r>
                <a:endParaRPr lang="en-US" altLang="en-US" sz="2000"/>
              </a:p>
            </p:txBody>
          </p:sp>
          <p:sp>
            <p:nvSpPr>
              <p:cNvPr id="108" name="Rectangle 95">
                <a:extLst>
                  <a:ext uri="{FF2B5EF4-FFF2-40B4-BE49-F238E27FC236}">
                    <a16:creationId xmlns:a16="http://schemas.microsoft.com/office/drawing/2014/main" xmlns="" id="{D384581C-9B55-4B25-8CD3-E4266636C5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87" y="2121"/>
                <a:ext cx="139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0</a:t>
                </a:r>
                <a:endParaRPr lang="en-US" altLang="en-US" sz="2000"/>
              </a:p>
            </p:txBody>
          </p:sp>
        </p:grpSp>
        <p:grpSp>
          <p:nvGrpSpPr>
            <p:cNvPr id="88" name="Group 107">
              <a:extLst>
                <a:ext uri="{FF2B5EF4-FFF2-40B4-BE49-F238E27FC236}">
                  <a16:creationId xmlns:a16="http://schemas.microsoft.com/office/drawing/2014/main" xmlns="" id="{D608663F-E849-42E8-BB84-1814C25F0C2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423449" y="2638064"/>
              <a:ext cx="2011363" cy="358775"/>
              <a:chOff x="4059" y="1624"/>
              <a:chExt cx="1267" cy="226"/>
            </a:xfrm>
          </p:grpSpPr>
          <p:sp>
            <p:nvSpPr>
              <p:cNvPr id="94" name="Rectangle 97">
                <a:extLst>
                  <a:ext uri="{FF2B5EF4-FFF2-40B4-BE49-F238E27FC236}">
                    <a16:creationId xmlns:a16="http://schemas.microsoft.com/office/drawing/2014/main" xmlns="" id="{613EAC22-2858-49E1-9857-084CB4B175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44" y="1718"/>
                <a:ext cx="82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1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2</a:t>
                </a:r>
                <a:endParaRPr lang="en-US" altLang="en-US" sz="2000"/>
              </a:p>
            </p:txBody>
          </p:sp>
          <p:sp>
            <p:nvSpPr>
              <p:cNvPr id="95" name="Rectangle 98">
                <a:extLst>
                  <a:ext uri="{FF2B5EF4-FFF2-40B4-BE49-F238E27FC236}">
                    <a16:creationId xmlns:a16="http://schemas.microsoft.com/office/drawing/2014/main" xmlns="" id="{38D2CC51-4446-418B-933B-C0D856F4BE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86" y="1718"/>
                <a:ext cx="82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1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1</a:t>
                </a:r>
                <a:endParaRPr lang="en-US" altLang="en-US" sz="2000"/>
              </a:p>
            </p:txBody>
          </p:sp>
          <p:sp>
            <p:nvSpPr>
              <p:cNvPr id="96" name="Rectangle 99">
                <a:extLst>
                  <a:ext uri="{FF2B5EF4-FFF2-40B4-BE49-F238E27FC236}">
                    <a16:creationId xmlns:a16="http://schemas.microsoft.com/office/drawing/2014/main" xmlns="" id="{677ED1BD-9A57-4800-9428-2D0D8A612A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31" y="1718"/>
                <a:ext cx="82" cy="1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1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0</a:t>
                </a:r>
                <a:endParaRPr lang="en-US" altLang="en-US" sz="2000"/>
              </a:p>
            </p:txBody>
          </p:sp>
          <p:sp>
            <p:nvSpPr>
              <p:cNvPr id="97" name="Rectangle 100">
                <a:extLst>
                  <a:ext uri="{FF2B5EF4-FFF2-40B4-BE49-F238E27FC236}">
                    <a16:creationId xmlns:a16="http://schemas.microsoft.com/office/drawing/2014/main" xmlns="" id="{1AE2B6AE-ABAE-4977-B6F7-FCE5B10D5D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04" y="1624"/>
                <a:ext cx="137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  </a:t>
                </a:r>
                <a:endParaRPr lang="en-US" altLang="en-US" sz="2000"/>
              </a:p>
            </p:txBody>
          </p:sp>
          <p:sp>
            <p:nvSpPr>
              <p:cNvPr id="98" name="Rectangle 101">
                <a:extLst>
                  <a:ext uri="{FF2B5EF4-FFF2-40B4-BE49-F238E27FC236}">
                    <a16:creationId xmlns:a16="http://schemas.microsoft.com/office/drawing/2014/main" xmlns="" id="{72D4A2E6-9F6B-4214-85BA-0D8E716181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38" y="1624"/>
                <a:ext cx="441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          </a:t>
                </a:r>
                <a:endParaRPr lang="en-US" altLang="en-US" sz="2000"/>
              </a:p>
            </p:txBody>
          </p:sp>
          <p:sp>
            <p:nvSpPr>
              <p:cNvPr id="99" name="Rectangle 102">
                <a:extLst>
                  <a:ext uri="{FF2B5EF4-FFF2-40B4-BE49-F238E27FC236}">
                    <a16:creationId xmlns:a16="http://schemas.microsoft.com/office/drawing/2014/main" xmlns="" id="{3779A219-2119-48BF-9C79-BB68C3534E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56" y="1624"/>
                <a:ext cx="137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  </a:t>
                </a:r>
                <a:endParaRPr lang="en-US" altLang="en-US" sz="2000"/>
              </a:p>
            </p:txBody>
          </p:sp>
          <p:sp>
            <p:nvSpPr>
              <p:cNvPr id="100" name="Rectangle 103">
                <a:extLst>
                  <a:ext uri="{FF2B5EF4-FFF2-40B4-BE49-F238E27FC236}">
                    <a16:creationId xmlns:a16="http://schemas.microsoft.com/office/drawing/2014/main" xmlns="" id="{19FA506D-CF77-46C8-8109-75E00B7003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89" y="1624"/>
                <a:ext cx="441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          </a:t>
                </a:r>
                <a:endParaRPr lang="en-US" altLang="en-US" sz="2000"/>
              </a:p>
            </p:txBody>
          </p:sp>
          <p:sp>
            <p:nvSpPr>
              <p:cNvPr id="101" name="Rectangle 104">
                <a:extLst>
                  <a:ext uri="{FF2B5EF4-FFF2-40B4-BE49-F238E27FC236}">
                    <a16:creationId xmlns:a16="http://schemas.microsoft.com/office/drawing/2014/main" xmlns="" id="{7AA6D5AF-46CB-46E6-B896-13BF889A83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71" y="1624"/>
                <a:ext cx="137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 i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b</a:t>
                </a:r>
                <a:endParaRPr lang="en-US" altLang="en-US" sz="2000"/>
              </a:p>
            </p:txBody>
          </p:sp>
          <p:sp>
            <p:nvSpPr>
              <p:cNvPr id="102" name="Rectangle 105">
                <a:extLst>
                  <a:ext uri="{FF2B5EF4-FFF2-40B4-BE49-F238E27FC236}">
                    <a16:creationId xmlns:a16="http://schemas.microsoft.com/office/drawing/2014/main" xmlns="" id="{4E4C3C58-07B4-45D1-BD80-8EE9DEC51F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22" y="1624"/>
                <a:ext cx="137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 i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b</a:t>
                </a:r>
                <a:endParaRPr lang="en-US" altLang="en-US" sz="2000"/>
              </a:p>
            </p:txBody>
          </p:sp>
          <p:sp>
            <p:nvSpPr>
              <p:cNvPr id="103" name="Rectangle 106">
                <a:extLst>
                  <a:ext uri="{FF2B5EF4-FFF2-40B4-BE49-F238E27FC236}">
                    <a16:creationId xmlns:a16="http://schemas.microsoft.com/office/drawing/2014/main" xmlns="" id="{374E0103-FDE6-4313-962E-FC6FFD4C39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9" y="1624"/>
                <a:ext cx="137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 i="1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b</a:t>
                </a:r>
                <a:endParaRPr lang="en-US" altLang="en-US" sz="2000"/>
              </a:p>
            </p:txBody>
          </p:sp>
        </p:grpSp>
        <p:sp>
          <p:nvSpPr>
            <p:cNvPr id="89" name="Freeform 108">
              <a:extLst>
                <a:ext uri="{FF2B5EF4-FFF2-40B4-BE49-F238E27FC236}">
                  <a16:creationId xmlns:a16="http://schemas.microsoft.com/office/drawing/2014/main" xmlns="" id="{7D71B10F-1F71-4D01-8925-40F9B27F65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6947" y="5012961"/>
              <a:ext cx="1466850" cy="142875"/>
            </a:xfrm>
            <a:custGeom>
              <a:avLst/>
              <a:gdLst>
                <a:gd name="T0" fmla="*/ 2147483646 w 4900"/>
                <a:gd name="T1" fmla="*/ 0 h 477"/>
                <a:gd name="T2" fmla="*/ 2147483646 w 4900"/>
                <a:gd name="T3" fmla="*/ 2147483646 h 477"/>
                <a:gd name="T4" fmla="*/ 2147483646 w 4900"/>
                <a:gd name="T5" fmla="*/ 2147483646 h 477"/>
                <a:gd name="T6" fmla="*/ 2147483646 w 4900"/>
                <a:gd name="T7" fmla="*/ 2147483646 h 477"/>
                <a:gd name="T8" fmla="*/ 2147483646 w 4900"/>
                <a:gd name="T9" fmla="*/ 2147483646 h 477"/>
                <a:gd name="T10" fmla="*/ 2147483646 w 4900"/>
                <a:gd name="T11" fmla="*/ 2147483646 h 477"/>
                <a:gd name="T12" fmla="*/ 0 w 4900"/>
                <a:gd name="T13" fmla="*/ 0 h 47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900"/>
                <a:gd name="T22" fmla="*/ 0 h 477"/>
                <a:gd name="T23" fmla="*/ 4900 w 4900"/>
                <a:gd name="T24" fmla="*/ 477 h 47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900" h="477">
                  <a:moveTo>
                    <a:pt x="4900" y="0"/>
                  </a:moveTo>
                  <a:cubicBezTo>
                    <a:pt x="4900" y="132"/>
                    <a:pt x="4717" y="239"/>
                    <a:pt x="4492" y="239"/>
                  </a:cubicBezTo>
                  <a:lnTo>
                    <a:pt x="2858" y="239"/>
                  </a:lnTo>
                  <a:cubicBezTo>
                    <a:pt x="2633" y="239"/>
                    <a:pt x="2450" y="346"/>
                    <a:pt x="2450" y="477"/>
                  </a:cubicBezTo>
                  <a:cubicBezTo>
                    <a:pt x="2450" y="346"/>
                    <a:pt x="2267" y="239"/>
                    <a:pt x="2042" y="239"/>
                  </a:cubicBezTo>
                  <a:lnTo>
                    <a:pt x="408" y="239"/>
                  </a:lnTo>
                  <a:cubicBezTo>
                    <a:pt x="183" y="239"/>
                    <a:pt x="0" y="132"/>
                    <a:pt x="0" y="0"/>
                  </a:cubicBezTo>
                </a:path>
              </a:pathLst>
            </a:custGeom>
            <a:noFill/>
            <a:ln w="9" cap="rnd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90" name="Group 112">
              <a:extLst>
                <a:ext uri="{FF2B5EF4-FFF2-40B4-BE49-F238E27FC236}">
                  <a16:creationId xmlns:a16="http://schemas.microsoft.com/office/drawing/2014/main" xmlns="" id="{2A84A780-41EA-4E1C-92BC-02DB3F1E78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55222" y="5163774"/>
              <a:ext cx="1317625" cy="342900"/>
              <a:chOff x="4205" y="3215"/>
              <a:chExt cx="830" cy="216"/>
            </a:xfrm>
          </p:grpSpPr>
          <p:sp>
            <p:nvSpPr>
              <p:cNvPr id="91" name="Rectangle 109">
                <a:extLst>
                  <a:ext uri="{FF2B5EF4-FFF2-40B4-BE49-F238E27FC236}">
                    <a16:creationId xmlns:a16="http://schemas.microsoft.com/office/drawing/2014/main" xmlns="" id="{E2EBEE97-E3A1-46F3-8BC5-CABCB631D9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2" y="3215"/>
                <a:ext cx="533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number</a:t>
                </a:r>
                <a:endParaRPr lang="en-US" altLang="en-US" sz="2000"/>
              </a:p>
            </p:txBody>
          </p:sp>
          <p:sp>
            <p:nvSpPr>
              <p:cNvPr id="92" name="Rectangle 110">
                <a:extLst>
                  <a:ext uri="{FF2B5EF4-FFF2-40B4-BE49-F238E27FC236}">
                    <a16:creationId xmlns:a16="http://schemas.microsoft.com/office/drawing/2014/main" xmlns="" id="{ECA58673-4EF1-44E0-AC1C-1A00336BAA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68" y="3215"/>
                <a:ext cx="102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 </a:t>
                </a:r>
                <a:endParaRPr lang="en-US" altLang="en-US" sz="2000"/>
              </a:p>
            </p:txBody>
          </p:sp>
          <p:sp>
            <p:nvSpPr>
              <p:cNvPr id="93" name="Rectangle 111">
                <a:extLst>
                  <a:ext uri="{FF2B5EF4-FFF2-40B4-BE49-F238E27FC236}">
                    <a16:creationId xmlns:a16="http://schemas.microsoft.com/office/drawing/2014/main" xmlns="" id="{F2296E8D-E698-45A9-BC2A-A71CA13B8F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05" y="3215"/>
                <a:ext cx="345" cy="2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lnSpc>
                    <a:spcPct val="93000"/>
                  </a:lnSpc>
                  <a:spcBef>
                    <a:spcPct val="50000"/>
                  </a:spcBef>
                  <a:buClr>
                    <a:srgbClr val="0D0D0D"/>
                  </a:buClr>
                  <a:buFont typeface="Wingdings" panose="05000000000000000000" pitchFamily="2" charset="2"/>
                  <a:buChar char="l"/>
                  <a:defRPr sz="22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lnSpc>
                    <a:spcPct val="87000"/>
                  </a:lnSpc>
                  <a:spcBef>
                    <a:spcPct val="25000"/>
                  </a:spcBef>
                  <a:buClr>
                    <a:srgbClr val="191966"/>
                  </a:buClr>
                  <a:buSzPct val="166000"/>
                  <a:buFont typeface="Arial" panose="020B0604020202020204" pitchFamily="34" charset="0"/>
                  <a:buChar char="•"/>
                  <a:defRPr sz="2000">
                    <a:solidFill>
                      <a:srgbClr val="262699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lnSpc>
                    <a:spcPct val="87000"/>
                  </a:lnSpc>
                  <a:spcBef>
                    <a:spcPct val="10000"/>
                  </a:spcBef>
                  <a:buClr>
                    <a:srgbClr val="0D0D0D"/>
                  </a:buClr>
                  <a:buSzPct val="100000"/>
                  <a:buFont typeface="Arial" panose="020B0604020202020204" pitchFamily="34" charset="0"/>
                  <a:buChar char="•"/>
                  <a:defRPr sz="2000">
                    <a:solidFill>
                      <a:srgbClr val="005600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sz="2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>
                  <a:lnSpc>
                    <a:spcPct val="85000"/>
                  </a:lnSpc>
                  <a:buClrTx/>
                  <a:buFontTx/>
                  <a:buNone/>
                </a:pPr>
                <a:r>
                  <a:rPr lang="en-US" altLang="en-US" sz="1900">
                    <a:solidFill>
                      <a:srgbClr val="000000"/>
                    </a:solidFill>
                    <a:latin typeface="Times New Roman" panose="02020603050405020304" pitchFamily="18" charset="0"/>
                  </a:rPr>
                  <a:t>Line</a:t>
                </a:r>
                <a:endParaRPr lang="en-US" altLang="en-US" sz="2000"/>
              </a:p>
            </p:txBody>
          </p:sp>
        </p:grpSp>
      </p:grp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137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45"/>
    </mc:Choice>
    <mc:Fallback>
      <p:transition spd="slow" advTm="49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753" x="4557713" y="3600450"/>
          <p14:tracePt t="14770" x="4543425" y="3600450"/>
          <p14:tracePt t="14771" x="4537075" y="3600450"/>
          <p14:tracePt t="14777" x="4514850" y="3600450"/>
          <p14:tracePt t="14794" x="4500563" y="3600450"/>
          <p14:tracePt t="14811" x="4494213" y="3600450"/>
          <p14:tracePt t="14827" x="4457700" y="3600450"/>
          <p14:tracePt t="14849" x="4386263" y="3600450"/>
          <p14:tracePt t="14865" x="4308475" y="3600450"/>
          <p14:tracePt t="14881" x="4137025" y="3600450"/>
          <p14:tracePt t="14894" x="3965575" y="3600450"/>
          <p14:tracePt t="14912" x="3857625" y="3614738"/>
          <p14:tracePt t="14928" x="3808413" y="3614738"/>
          <p14:tracePt t="14944" x="3800475" y="3622675"/>
          <p14:tracePt t="14985" x="3794125" y="3622675"/>
          <p14:tracePt t="14993" x="3736975" y="3629025"/>
          <p14:tracePt t="15009" x="3714750" y="3651250"/>
          <p14:tracePt t="15017" x="3679825" y="3657600"/>
          <p14:tracePt t="15032" x="3636963" y="3665538"/>
          <p14:tracePt t="15048" x="3557588" y="3665538"/>
          <p14:tracePt t="15060" x="3365500" y="3665538"/>
          <p14:tracePt t="15077" x="3128963" y="3665538"/>
          <p14:tracePt t="15094" x="2886075" y="3665538"/>
          <p14:tracePt t="15110" x="2665413" y="3665538"/>
          <p14:tracePt t="15127" x="2493963" y="3665538"/>
          <p14:tracePt t="15144" x="2400300" y="3671888"/>
          <p14:tracePt t="15144" x="2386013" y="3671888"/>
          <p14:tracePt t="15161" x="2336800" y="3671888"/>
          <p14:tracePt t="15177" x="2314575" y="3694113"/>
          <p14:tracePt t="15194" x="2293938" y="3694113"/>
          <p14:tracePt t="15210" x="2257425" y="3700463"/>
          <p14:tracePt t="15227" x="2185988" y="3708400"/>
          <p14:tracePt t="15243" x="2065338" y="3708400"/>
          <p14:tracePt t="15260" x="1908175" y="3708400"/>
          <p14:tracePt t="15277" x="1751013" y="3708400"/>
          <p14:tracePt t="15294" x="1628775" y="3708400"/>
          <p14:tracePt t="15309" x="1522413" y="3708400"/>
          <p14:tracePt t="15327" x="1450975" y="3694113"/>
          <p14:tracePt t="15343" x="1408113" y="3686175"/>
          <p14:tracePt t="15360" x="1393825" y="3686175"/>
          <p14:tracePt t="15376" x="1365250" y="3679825"/>
          <p14:tracePt t="15393" x="1336675" y="3671888"/>
          <p14:tracePt t="15410" x="1314450" y="3657600"/>
          <p14:tracePt t="15427" x="1308100" y="3651250"/>
          <p14:tracePt t="15443" x="1293813" y="3651250"/>
          <p14:tracePt t="15460" x="1285875" y="3643313"/>
          <p14:tracePt t="15519" x="1285875" y="3622675"/>
          <p14:tracePt t="15530" x="1279525" y="3614738"/>
          <p14:tracePt t="15538" x="1279525" y="3608388"/>
          <p14:tracePt t="15540" x="1271588" y="3600450"/>
          <p14:tracePt t="15552" x="1257300" y="3565525"/>
          <p14:tracePt t="15561" x="1222375" y="3465513"/>
          <p14:tracePt t="15577" x="1179513" y="3408363"/>
          <p14:tracePt t="15593" x="1157288" y="3343275"/>
          <p14:tracePt t="15610" x="1136650" y="3294063"/>
          <p14:tracePt t="15627" x="1136650" y="3243263"/>
          <p14:tracePt t="15642" x="1122363" y="3194050"/>
          <p14:tracePt t="15660" x="1122363" y="3143250"/>
          <p14:tracePt t="15676" x="1122363" y="3114675"/>
          <p14:tracePt t="15693" x="1122363" y="3100388"/>
          <p14:tracePt t="15709" x="1122363" y="3079750"/>
          <p14:tracePt t="15727" x="1122363" y="3065463"/>
          <p14:tracePt t="15742" x="1122363" y="3036888"/>
          <p14:tracePt t="15759" x="1122363" y="2994025"/>
          <p14:tracePt t="15776" x="1136650" y="2943225"/>
          <p14:tracePt t="15794" x="1143000" y="2922588"/>
          <p14:tracePt t="15809" x="1157288" y="2886075"/>
          <p14:tracePt t="15825" x="1179513" y="2871788"/>
          <p14:tracePt t="15842" x="1193800" y="2851150"/>
          <p14:tracePt t="15859" x="1208088" y="2814638"/>
          <p14:tracePt t="15875" x="1222375" y="2800350"/>
          <p14:tracePt t="15937" x="1236663" y="2786063"/>
          <p14:tracePt t="15945" x="1243013" y="2786063"/>
          <p14:tracePt t="15948" x="1250950" y="2786063"/>
          <p14:tracePt t="15959" x="1257300" y="2786063"/>
          <p14:tracePt t="16008" x="1265238" y="2786063"/>
          <p14:tracePt t="16014" x="1300163" y="2786063"/>
          <p14:tracePt t="16018" x="1308100" y="2786063"/>
          <p14:tracePt t="16026" x="1350963" y="2786063"/>
          <p14:tracePt t="16042" x="1371600" y="2786063"/>
          <p14:tracePt t="16059" x="1379538" y="2786063"/>
          <p14:tracePt t="16075" x="1385888" y="2786063"/>
          <p14:tracePt t="16092" x="1400175" y="2786063"/>
          <p14:tracePt t="16138" x="1422400" y="2786063"/>
          <p14:tracePt t="16147" x="1428750" y="2786063"/>
          <p14:tracePt t="16150" x="1450975" y="2786063"/>
          <p14:tracePt t="16158" x="1457325" y="2786063"/>
          <p14:tracePt t="16637" x="1465263" y="2786063"/>
          <p14:tracePt t="16659" x="1479550" y="2786063"/>
          <p14:tracePt t="16661" x="1485900" y="2786063"/>
          <p14:tracePt t="16681" x="1493838" y="2786063"/>
          <p14:tracePt t="16695" x="1500188" y="2786063"/>
          <p14:tracePt t="16708" x="1514475" y="2786063"/>
          <p14:tracePt t="16710" x="1522413" y="2786063"/>
          <p14:tracePt t="16754" x="1528763" y="2786063"/>
          <p14:tracePt t="16763" x="1543050" y="2786063"/>
          <p14:tracePt t="16769" x="1557338" y="2786063"/>
          <p14:tracePt t="16775" x="1571625" y="2786063"/>
          <p14:tracePt t="16792" x="1593850" y="2786063"/>
          <p14:tracePt t="16808" x="1600200" y="2786063"/>
          <p14:tracePt t="16825" x="1614488" y="2786063"/>
          <p14:tracePt t="16842" x="1643063" y="2786063"/>
          <p14:tracePt t="16858" x="1651000" y="2786063"/>
          <p14:tracePt t="16907" x="1657350" y="2786063"/>
          <p14:tracePt t="16914" x="1671638" y="2786063"/>
          <p14:tracePt t="16930" x="1679575" y="2786063"/>
          <p14:tracePt t="16942" x="1685925" y="2786063"/>
          <p14:tracePt t="16944" x="1693863" y="2786063"/>
          <p14:tracePt t="17025" x="1708150" y="2786063"/>
          <p14:tracePt t="17033" x="1722438" y="2786063"/>
          <p14:tracePt t="17041" x="1779588" y="2786063"/>
          <p14:tracePt t="17057" x="1822450" y="2779713"/>
          <p14:tracePt t="17075" x="1865313" y="2771775"/>
          <p14:tracePt t="17090" x="1908175" y="2757488"/>
          <p14:tracePt t="17108" x="1936750" y="2743200"/>
          <p14:tracePt t="17124" x="1951038" y="2736850"/>
          <p14:tracePt t="17141" x="1965325" y="2736850"/>
          <p14:tracePt t="17157" x="1979613" y="2728913"/>
          <p14:tracePt t="17174" x="2014538" y="2728913"/>
          <p14:tracePt t="17191" x="2028825" y="2714625"/>
          <p14:tracePt t="17208" x="2065338" y="2693988"/>
          <p14:tracePt t="17223" x="2108200" y="2671763"/>
          <p14:tracePt t="17241" x="2128838" y="2657475"/>
          <p14:tracePt t="17257" x="2143125" y="2643188"/>
          <p14:tracePt t="17274" x="2171700" y="2622550"/>
          <p14:tracePt t="17290" x="2179638" y="2608263"/>
          <p14:tracePt t="17307" x="2185988" y="2600325"/>
          <p14:tracePt t="17323" x="2200275" y="2593975"/>
          <p14:tracePt t="17360" x="2214563" y="2586038"/>
          <p14:tracePt t="17482" x="2222500" y="2579688"/>
          <p14:tracePt t="17489" x="2228850" y="2579688"/>
          <p14:tracePt t="17500" x="2236788" y="2586038"/>
          <p14:tracePt t="17503" x="2243138" y="2586038"/>
          <p14:tracePt t="17508" x="2251075" y="2593975"/>
          <p14:tracePt t="17706" x="2257425" y="2593975"/>
          <p14:tracePt t="17711" x="2265363" y="2593975"/>
          <p14:tracePt t="17723" x="2286000" y="2593975"/>
          <p14:tracePt t="17726" x="2300288" y="2593975"/>
          <p14:tracePt t="17741" x="2400300" y="2593975"/>
          <p14:tracePt t="17756" x="2508250" y="2614613"/>
          <p14:tracePt t="17773" x="2551113" y="2614613"/>
          <p14:tracePt t="17789" x="2608263" y="2628900"/>
          <p14:tracePt t="17807" x="2643188" y="2636838"/>
          <p14:tracePt t="17823" x="2671763" y="2636838"/>
          <p14:tracePt t="17823" x="2686050" y="2636838"/>
          <p14:tracePt t="17841" x="2714625" y="2636838"/>
          <p14:tracePt t="17856" x="2743200" y="2643188"/>
          <p14:tracePt t="17874" x="2757488" y="2643188"/>
          <p14:tracePt t="17890" x="2794000" y="2665413"/>
          <p14:tracePt t="17907" x="2808288" y="2665413"/>
          <p14:tracePt t="17923" x="2836863" y="2665413"/>
          <p14:tracePt t="17939" x="2843213" y="2665413"/>
          <p14:tracePt t="17985" x="2851150" y="2665413"/>
          <p14:tracePt t="17993" x="2879725" y="2665413"/>
          <p14:tracePt t="17995" x="2936875" y="2665413"/>
          <p14:tracePt t="18005" x="3071813" y="2665413"/>
          <p14:tracePt t="18023" x="3228975" y="2686050"/>
          <p14:tracePt t="18039" x="3343275" y="2700338"/>
          <p14:tracePt t="18055" x="3400425" y="2722563"/>
          <p14:tracePt t="18124" x="3414713" y="2722563"/>
          <p14:tracePt t="18127" x="3422650" y="2722563"/>
          <p14:tracePt t="18134" x="3429000" y="2722563"/>
          <p14:tracePt t="18139" x="3471863" y="2722563"/>
          <p14:tracePt t="18156" x="3514725" y="2722563"/>
          <p14:tracePt t="18173" x="3594100" y="2722563"/>
          <p14:tracePt t="18189" x="3657600" y="2714625"/>
          <p14:tracePt t="18205" x="3714750" y="2714625"/>
          <p14:tracePt t="18222" x="3757613" y="2714625"/>
          <p14:tracePt t="18240" x="3779838" y="2714625"/>
          <p14:tracePt t="18255" x="3794125" y="2714625"/>
          <p14:tracePt t="18273" x="3808413" y="2708275"/>
          <p14:tracePt t="18289" x="3836988" y="2708275"/>
          <p14:tracePt t="18305" x="3914775" y="2700338"/>
          <p14:tracePt t="18322" x="3986213" y="2679700"/>
          <p14:tracePt t="18339" x="4057650" y="2679700"/>
          <p14:tracePt t="18355" x="4065588" y="2679700"/>
          <p14:tracePt t="18452" x="4079875" y="2679700"/>
          <p14:tracePt t="18457" x="4086225" y="2671763"/>
          <p14:tracePt t="18475" x="4094163" y="2671763"/>
          <p14:tracePt t="18477" x="4108450" y="2671763"/>
          <p14:tracePt t="18489" x="4114800" y="2671763"/>
          <p14:tracePt t="18881" x="4129088" y="2671763"/>
          <p14:tracePt t="19290" x="4094163" y="2671763"/>
          <p14:tracePt t="19298" x="4065588" y="2671763"/>
          <p14:tracePt t="19307" x="4051300" y="2671763"/>
          <p14:tracePt t="19313" x="3986213" y="2671763"/>
          <p14:tracePt t="19321" x="3894138" y="2671763"/>
          <p14:tracePt t="19337" x="3757613" y="2671763"/>
          <p14:tracePt t="19355" x="3629025" y="2671763"/>
          <p14:tracePt t="19371" x="3543300" y="2671763"/>
          <p14:tracePt t="19388" x="3479800" y="2671763"/>
          <p14:tracePt t="19404" x="3365500" y="2686050"/>
          <p14:tracePt t="19421" x="3271838" y="2693988"/>
          <p14:tracePt t="19438" x="3186113" y="2693988"/>
          <p14:tracePt t="19455" x="3108325" y="2708275"/>
          <p14:tracePt t="19470" x="2965450" y="2743200"/>
          <p14:tracePt t="19487" x="2736850" y="2765425"/>
          <p14:tracePt t="19503" x="2400300" y="2865438"/>
          <p14:tracePt t="19521" x="2222500" y="2886075"/>
          <p14:tracePt t="19537" x="2128838" y="2922588"/>
          <p14:tracePt t="19554" x="2100263" y="2928938"/>
          <p14:tracePt t="19570" x="2071688" y="2928938"/>
          <p14:tracePt t="19588" x="2051050" y="2936875"/>
          <p14:tracePt t="19604" x="1993900" y="2943225"/>
          <p14:tracePt t="19621" x="1893888" y="2986088"/>
          <p14:tracePt t="19637" x="1743075" y="3036888"/>
          <p14:tracePt t="19654" x="1614488" y="3086100"/>
          <p14:tracePt t="19671" x="1579563" y="3094038"/>
          <p14:tracePt t="19687" x="1565275" y="3100388"/>
          <p14:tracePt t="19704" x="1550988" y="3108325"/>
          <p14:tracePt t="19704" x="1528763" y="3128963"/>
          <p14:tracePt t="19721" x="1500188" y="3136900"/>
          <p14:tracePt t="19785" x="1485900" y="3143250"/>
          <p14:tracePt t="19801" x="1457325" y="3171825"/>
          <p14:tracePt t="19813" x="1450975" y="3171825"/>
          <p14:tracePt t="19815" x="1436688" y="3194050"/>
          <p14:tracePt t="19820" x="1428750" y="3194050"/>
          <p14:tracePt t="19836" x="1422400" y="3200400"/>
          <p14:tracePt t="19975" x="1428750" y="3200400"/>
          <p14:tracePt t="19978" x="1443038" y="3200400"/>
          <p14:tracePt t="19987" x="1450975" y="3200400"/>
          <p14:tracePt t="20039" x="1457325" y="3200400"/>
          <p14:tracePt t="20056" x="1465263" y="3200400"/>
          <p14:tracePt t="20058" x="1479550" y="3200400"/>
          <p14:tracePt t="20106" x="1493838" y="3200400"/>
          <p14:tracePt t="20113" x="1522413" y="3194050"/>
          <p14:tracePt t="20122" x="1550988" y="3179763"/>
          <p14:tracePt t="20124" x="1571625" y="3179763"/>
          <p14:tracePt t="20136" x="1643063" y="3157538"/>
          <p14:tracePt t="20153" x="1679575" y="3151188"/>
          <p14:tracePt t="20170" x="1685925" y="3151188"/>
          <p14:tracePt t="20186" x="1708150" y="3136900"/>
          <p14:tracePt t="20202" x="1743075" y="3136900"/>
          <p14:tracePt t="20219" x="1765300" y="3136900"/>
          <p14:tracePt t="20236" x="1793875" y="3136900"/>
          <p14:tracePt t="20252" x="1800225" y="3122613"/>
          <p14:tracePt t="20409" x="1822450" y="3122613"/>
          <p14:tracePt t="20415" x="1828800" y="3122613"/>
          <p14:tracePt t="20426" x="1836738" y="3122613"/>
          <p14:tracePt t="20429" x="1843088" y="3122613"/>
          <p14:tracePt t="20435" x="1879600" y="3122613"/>
          <p14:tracePt t="20452" x="1914525" y="3122613"/>
          <p14:tracePt t="20469" x="1965325" y="3122613"/>
          <p14:tracePt t="20486" x="1985963" y="3122613"/>
          <p14:tracePt t="20530" x="2008188" y="3122613"/>
          <p14:tracePt t="20536" x="2014538" y="3122613"/>
          <p14:tracePt t="20538" x="2043113" y="3122613"/>
          <p14:tracePt t="20553" x="2085975" y="3122613"/>
          <p14:tracePt t="20570" x="2108200" y="3114675"/>
          <p14:tracePt t="20625" x="2114550" y="3114675"/>
          <p14:tracePt t="20674" x="2122488" y="3114675"/>
          <p14:tracePt t="20679" x="2143125" y="3114675"/>
          <p14:tracePt t="20689" x="2151063" y="3114675"/>
          <p14:tracePt t="20691" x="2157413" y="3114675"/>
          <p14:tracePt t="20702" x="2165350" y="3108325"/>
          <p14:tracePt t="20735" x="2171700" y="3100388"/>
          <p14:tracePt t="20738" x="2179638" y="3079750"/>
          <p14:tracePt t="20777" x="2179638" y="3057525"/>
          <p14:tracePt t="20786" x="2179638" y="3043238"/>
          <p14:tracePt t="20788" x="2179638" y="3036888"/>
          <p14:tracePt t="20881" x="2193925" y="3028950"/>
          <p14:tracePt t="20883" x="2208213" y="3028950"/>
          <p14:tracePt t="20896" x="2257425" y="3028950"/>
          <p14:tracePt t="20907" x="2286000" y="3057525"/>
          <p14:tracePt t="20918" x="2357438" y="3071813"/>
          <p14:tracePt t="20935" x="2457450" y="3100388"/>
          <p14:tracePt t="20951" x="2565400" y="3100388"/>
          <p14:tracePt t="20969" x="2736850" y="3100388"/>
          <p14:tracePt t="20985" x="2922588" y="3100388"/>
          <p14:tracePt t="21002" x="3128963" y="3100388"/>
          <p14:tracePt t="21018" x="3300413" y="3100388"/>
          <p14:tracePt t="21035" x="3394075" y="3100388"/>
          <p14:tracePt t="21051" x="3479800" y="3079750"/>
          <p14:tracePt t="21069" x="3551238" y="3065463"/>
          <p14:tracePt t="21085" x="3614738" y="3043238"/>
          <p14:tracePt t="21102" x="3665538" y="3036888"/>
          <p14:tracePt t="21118" x="3714750" y="3014663"/>
          <p14:tracePt t="21135" x="3743325" y="2994025"/>
          <p14:tracePt t="21151" x="3800475" y="2986088"/>
          <p14:tracePt t="21151" x="3843338" y="2965450"/>
          <p14:tracePt t="21169" x="3871913" y="2965450"/>
          <p14:tracePt t="21185" x="3929063" y="2957513"/>
          <p14:tracePt t="21202" x="3965575" y="2957513"/>
          <p14:tracePt t="21275" x="3971925" y="2957513"/>
          <p14:tracePt t="21306" x="3979863" y="2957513"/>
          <p14:tracePt t="21425" x="3971925" y="2957513"/>
          <p14:tracePt t="21434" x="3908425" y="2957513"/>
          <p14:tracePt t="21443" x="3851275" y="2957513"/>
          <p14:tracePt t="21445" x="3814763" y="2957513"/>
          <p14:tracePt t="21453" x="3722688" y="2957513"/>
          <p14:tracePt t="21468" x="3657600" y="2957513"/>
          <p14:tracePt t="21484" x="3536950" y="2957513"/>
          <p14:tracePt t="21501" x="3394075" y="2957513"/>
          <p14:tracePt t="21517" x="3243263" y="2957513"/>
          <p14:tracePt t="21535" x="3086100" y="2957513"/>
          <p14:tracePt t="21551" x="2943225" y="2957513"/>
          <p14:tracePt t="21568" x="2814638" y="2979738"/>
          <p14:tracePt t="21584" x="2622550" y="3000375"/>
          <p14:tracePt t="21602" x="2443163" y="3036888"/>
          <p14:tracePt t="21618" x="2300288" y="3065463"/>
          <p14:tracePt t="21634" x="2165350" y="3108325"/>
          <p14:tracePt t="21650" x="2000250" y="3165475"/>
          <p14:tracePt t="21668" x="1879600" y="3171825"/>
          <p14:tracePt t="21684" x="1779588" y="3222625"/>
          <p14:tracePt t="21701" x="1728788" y="3228975"/>
          <p14:tracePt t="21717" x="1693863" y="3257550"/>
          <p14:tracePt t="21735" x="1671638" y="3271838"/>
          <p14:tracePt t="21750" x="1657350" y="3271838"/>
          <p14:tracePt t="21768" x="1628775" y="3286125"/>
          <p14:tracePt t="21784" x="1614488" y="3300413"/>
          <p14:tracePt t="21801" x="1600200" y="3314700"/>
          <p14:tracePt t="21817" x="1585913" y="3328988"/>
          <p14:tracePt t="21834" x="1579563" y="3336925"/>
          <p14:tracePt t="21897" x="1571625" y="3343275"/>
          <p14:tracePt t="21913" x="1579563" y="3357563"/>
          <p14:tracePt t="21929" x="1579563" y="3365500"/>
          <p14:tracePt t="21945" x="1579563" y="3371850"/>
          <p14:tracePt t="21953" x="1585913" y="3386138"/>
          <p14:tracePt t="21985" x="1593850" y="3386138"/>
          <p14:tracePt t="21992" x="1600200" y="3394075"/>
          <p14:tracePt t="22025" x="1608138" y="3400425"/>
          <p14:tracePt t="22034" x="1608138" y="3414713"/>
          <p14:tracePt t="22040" x="1608138" y="3436938"/>
          <p14:tracePt t="22050" x="1608138" y="3443288"/>
          <p14:tracePt t="22054" x="1608138" y="3451225"/>
          <p14:tracePt t="22105" x="1608138" y="3457575"/>
          <p14:tracePt t="22119" x="1608138" y="3465513"/>
          <p14:tracePt t="22133" x="1608138" y="3479800"/>
          <p14:tracePt t="22194" x="1622425" y="3494088"/>
          <p14:tracePt t="22202" x="1657350" y="3494088"/>
          <p14:tracePt t="22204" x="1714500" y="3494088"/>
          <p14:tracePt t="22217" x="1793875" y="3494088"/>
          <p14:tracePt t="22234" x="1857375" y="3494088"/>
          <p14:tracePt t="22249" x="1965325" y="3494088"/>
          <p14:tracePt t="22267" x="2057400" y="3479800"/>
          <p14:tracePt t="22284" x="2151063" y="3471863"/>
          <p14:tracePt t="22299" x="2208213" y="3457575"/>
          <p14:tracePt t="22316" x="2251075" y="3443288"/>
          <p14:tracePt t="22497" x="2257425" y="3443288"/>
          <p14:tracePt t="22505" x="2293938" y="3436938"/>
          <p14:tracePt t="22513" x="2322513" y="3422650"/>
          <p14:tracePt t="22520" x="2400300" y="3414713"/>
          <p14:tracePt t="22532" x="2551113" y="3414713"/>
          <p14:tracePt t="22550" x="2671763" y="3414713"/>
          <p14:tracePt t="22566" x="2779713" y="3414713"/>
          <p14:tracePt t="22583" x="2871788" y="3414713"/>
          <p14:tracePt t="22599" x="2994025" y="3414713"/>
          <p14:tracePt t="22617" x="3057525" y="3414713"/>
          <p14:tracePt t="22633" x="3236913" y="3414713"/>
          <p14:tracePt t="22650" x="3429000" y="3414713"/>
          <p14:tracePt t="22667" x="3565525" y="3414713"/>
          <p14:tracePt t="22683" x="3679825" y="3414713"/>
          <p14:tracePt t="22699" x="3722688" y="3414713"/>
          <p14:tracePt t="22716" x="3757613" y="3414713"/>
          <p14:tracePt t="22732" x="3771900" y="3414713"/>
          <p14:tracePt t="22750" x="3794125" y="3414713"/>
          <p14:tracePt t="22766" x="3836988" y="3414713"/>
          <p14:tracePt t="22783" x="3865563" y="3414713"/>
          <p14:tracePt t="22799" x="3894138" y="3414713"/>
          <p14:tracePt t="22816" x="3986213" y="3414713"/>
          <p14:tracePt t="22833" x="4051300" y="3394075"/>
          <p14:tracePt t="22849" x="4094163" y="3394075"/>
          <p14:tracePt t="22866" x="4122738" y="3394075"/>
          <p14:tracePt t="22922" x="4137025" y="3394075"/>
          <p14:tracePt t="23001" x="4143375" y="3394075"/>
          <p14:tracePt t="23337" x="4114800" y="3394075"/>
          <p14:tracePt t="23341" x="4022725" y="3400425"/>
          <p14:tracePt t="23351" x="3900488" y="3414713"/>
          <p14:tracePt t="23365" x="3765550" y="3429000"/>
          <p14:tracePt t="23367" x="3422650" y="3457575"/>
          <p14:tracePt t="23382" x="3079750" y="3457575"/>
          <p14:tracePt t="23398" x="2822575" y="3457575"/>
          <p14:tracePt t="23415" x="2628900" y="3479800"/>
          <p14:tracePt t="23432" x="2379663" y="3508375"/>
          <p14:tracePt t="23449" x="2300288" y="3529013"/>
          <p14:tracePt t="23465" x="2128838" y="3529013"/>
          <p14:tracePt t="23481" x="2065338" y="3529013"/>
          <p14:tracePt t="23498" x="1971675" y="3529013"/>
          <p14:tracePt t="23514" x="1928813" y="3529013"/>
          <p14:tracePt t="23532" x="1885950" y="3529013"/>
          <p14:tracePt t="23549" x="1828800" y="3529013"/>
          <p14:tracePt t="23564" x="1728788" y="3529013"/>
          <p14:tracePt t="23582" x="1636713" y="3529013"/>
          <p14:tracePt t="23597" x="1628775" y="3529013"/>
          <p14:tracePt t="23657" x="1614488" y="3529013"/>
          <p14:tracePt t="23674" x="1608138" y="3529013"/>
          <p14:tracePt t="23690" x="1600200" y="3529013"/>
          <p14:tracePt t="23703" x="1593850" y="3529013"/>
          <p14:tracePt t="23736" x="1585913" y="3529013"/>
          <p14:tracePt t="23914" x="1593850" y="3514725"/>
          <p14:tracePt t="23921" x="1622425" y="3514725"/>
          <p14:tracePt t="23923" x="1651000" y="3514725"/>
          <p14:tracePt t="23932" x="1657350" y="3514725"/>
          <p14:tracePt t="23947" x="1665288" y="3514725"/>
          <p14:tracePt t="23964" x="1679575" y="3514725"/>
          <p14:tracePt t="24281" x="1685925" y="3514725"/>
          <p14:tracePt t="24353" x="1693863" y="3514725"/>
          <p14:tracePt t="24361" x="1700213" y="3514725"/>
          <p14:tracePt t="24364" x="1714500" y="3514725"/>
          <p14:tracePt t="24380" x="1722438" y="3514725"/>
          <p14:tracePt t="24398" x="1728788" y="3514725"/>
          <p14:tracePt t="24443" x="1736725" y="3514725"/>
          <p14:tracePt t="24755" x="1765300" y="3508375"/>
          <p14:tracePt t="24866" x="1779588" y="3508375"/>
          <p14:tracePt t="24874" x="1814513" y="3508375"/>
          <p14:tracePt t="24882" x="1843088" y="3508375"/>
          <p14:tracePt t="24889" x="1871663" y="3508375"/>
          <p14:tracePt t="24896" x="1985963" y="3508375"/>
          <p14:tracePt t="24913" x="2057400" y="3494088"/>
          <p14:tracePt t="24930" x="2093913" y="3486150"/>
          <p14:tracePt t="24946" x="2143125" y="3471863"/>
          <p14:tracePt t="24963" x="2185988" y="3465513"/>
          <p14:tracePt t="24979" x="2243138" y="3465513"/>
          <p14:tracePt t="24997" x="2322513" y="3443288"/>
          <p14:tracePt t="25012" x="2351088" y="3436938"/>
          <p14:tracePt t="25030" x="2379663" y="3429000"/>
          <p14:tracePt t="25045" x="2443163" y="3408363"/>
          <p14:tracePt t="25063" x="2579688" y="3386138"/>
          <p14:tracePt t="25079" x="2708275" y="3371850"/>
          <p14:tracePt t="25096" x="2843213" y="3357563"/>
          <p14:tracePt t="25096" x="2914650" y="3351213"/>
          <p14:tracePt t="25113" x="2979738" y="3328988"/>
          <p14:tracePt t="25130" x="3014663" y="3328988"/>
          <p14:tracePt t="25145" x="3043238" y="3328988"/>
          <p14:tracePt t="25163" x="3086100" y="3328988"/>
          <p14:tracePt t="25180" x="3128963" y="3328988"/>
          <p14:tracePt t="25196" x="3200400" y="3328988"/>
          <p14:tracePt t="25212" x="3365500" y="3314700"/>
          <p14:tracePt t="25229" x="3579813" y="3286125"/>
          <p14:tracePt t="25245" x="3836988" y="3251200"/>
          <p14:tracePt t="25263" x="4065588" y="3251200"/>
          <p14:tracePt t="25278" x="4251325" y="3251200"/>
          <p14:tracePt t="25296" x="4394200" y="3251200"/>
          <p14:tracePt t="25312" x="4508500" y="3251200"/>
          <p14:tracePt t="25329" x="4565650" y="3251200"/>
          <p14:tracePt t="25345" x="4600575" y="3251200"/>
          <p14:tracePt t="25584" x="4586288" y="3251200"/>
          <p14:tracePt t="25594" x="4551363" y="3251200"/>
          <p14:tracePt t="25601" x="4529138" y="3257550"/>
          <p14:tracePt t="25611" x="4494213" y="3279775"/>
          <p14:tracePt t="25611" x="4451350" y="3300413"/>
          <p14:tracePt t="25617" x="4408488" y="3300413"/>
          <p14:tracePt t="25628" x="4329113" y="3322638"/>
          <p14:tracePt t="25644" x="4165600" y="3371850"/>
          <p14:tracePt t="25662" x="3951288" y="3436938"/>
          <p14:tracePt t="25679" x="3694113" y="3465513"/>
          <p14:tracePt t="25696" x="3465513" y="3508375"/>
          <p14:tracePt t="25711" x="2979738" y="3565525"/>
          <p14:tracePt t="25729" x="2786063" y="3600450"/>
          <p14:tracePt t="25745" x="2700338" y="3636963"/>
          <p14:tracePt t="25761" x="2636838" y="3651250"/>
          <p14:tracePt t="25778" x="2579688" y="3679825"/>
          <p14:tracePt t="25795" x="2500313" y="3700463"/>
          <p14:tracePt t="25811" x="2414588" y="3729038"/>
          <p14:tracePt t="25828" x="2351088" y="3729038"/>
          <p14:tracePt t="25844" x="2293938" y="3743325"/>
          <p14:tracePt t="25861" x="2243138" y="3743325"/>
          <p14:tracePt t="25878" x="2171700" y="3743325"/>
          <p14:tracePt t="25895" x="2108200" y="3743325"/>
          <p14:tracePt t="25911" x="2065338" y="3743325"/>
          <p14:tracePt t="25911" x="2028825" y="3743325"/>
          <p14:tracePt t="25930" x="1985963" y="3743325"/>
          <p14:tracePt t="25944" x="1936750" y="3743325"/>
          <p14:tracePt t="25961" x="1885950" y="3751263"/>
          <p14:tracePt t="25977" x="1800225" y="3771900"/>
          <p14:tracePt t="25994" x="1708150" y="3794125"/>
          <p14:tracePt t="26011" x="1643063" y="3808413"/>
          <p14:tracePt t="26027" x="1628775" y="3814763"/>
          <p14:tracePt t="26044" x="1622425" y="3822700"/>
          <p14:tracePt t="26061" x="1608138" y="3829050"/>
          <p14:tracePt t="26077" x="1579563" y="3836988"/>
          <p14:tracePt t="26095" x="1543050" y="3865563"/>
          <p14:tracePt t="26111" x="1514475" y="3871913"/>
          <p14:tracePt t="26154" x="1508125" y="3871913"/>
          <p14:tracePt t="26186" x="1500188" y="3871913"/>
          <p14:tracePt t="26188" x="1479550" y="3879850"/>
          <p14:tracePt t="26224" x="1471613" y="3879850"/>
          <p14:tracePt t="26240" x="1457325" y="3886200"/>
          <p14:tracePt t="26578" x="1465263" y="3886200"/>
          <p14:tracePt t="26584" x="1485900" y="3886200"/>
          <p14:tracePt t="26586" x="1514475" y="3886200"/>
          <p14:tracePt t="26594" x="1571625" y="3886200"/>
          <p14:tracePt t="26611" x="1622425" y="3886200"/>
          <p14:tracePt t="26627" x="1657350" y="3886200"/>
          <p14:tracePt t="26644" x="1693863" y="3886200"/>
          <p14:tracePt t="26660" x="1708150" y="3886200"/>
          <p14:tracePt t="26677" x="1728788" y="3886200"/>
          <p14:tracePt t="26693" x="1771650" y="3886200"/>
          <p14:tracePt t="26711" x="1785938" y="3886200"/>
          <p14:tracePt t="26727" x="1836738" y="3886200"/>
          <p14:tracePt t="26744" x="1893888" y="3886200"/>
          <p14:tracePt t="26760" x="1965325" y="3908425"/>
          <p14:tracePt t="26777" x="2008188" y="3914775"/>
          <p14:tracePt t="26793" x="2051050" y="3914775"/>
          <p14:tracePt t="26810" x="2085975" y="3914775"/>
          <p14:tracePt t="26826" x="2136775" y="3914775"/>
          <p14:tracePt t="26844" x="2208213" y="3914775"/>
          <p14:tracePt t="26859" x="2286000" y="3914775"/>
          <p14:tracePt t="26877" x="2371725" y="3914775"/>
          <p14:tracePt t="26893" x="2451100" y="3914775"/>
          <p14:tracePt t="26911" x="2493963" y="3914775"/>
          <p14:tracePt t="26927" x="2536825" y="3922713"/>
          <p14:tracePt t="26944" x="2565400" y="3929063"/>
          <p14:tracePt t="26960" x="2622550" y="3929063"/>
          <p14:tracePt t="26977" x="2671763" y="3951288"/>
          <p14:tracePt t="26993" x="2736850" y="3951288"/>
          <p14:tracePt t="27010" x="2836863" y="3951288"/>
          <p14:tracePt t="27026" x="2922588" y="3951288"/>
          <p14:tracePt t="27043" x="2965450" y="3951288"/>
          <p14:tracePt t="27129" x="2971800" y="3951288"/>
          <p14:tracePt t="27146" x="2979738" y="3957638"/>
          <p14:tracePt t="27353" x="2943225" y="3965575"/>
          <p14:tracePt t="27361" x="2886075" y="3979863"/>
          <p14:tracePt t="27377" x="2828925" y="4000500"/>
          <p14:tracePt t="27379" x="2765425" y="4008438"/>
          <p14:tracePt t="27393" x="2693988" y="4008438"/>
          <p14:tracePt t="27409" x="2628900" y="4008438"/>
          <p14:tracePt t="27425" x="2565400" y="4008438"/>
          <p14:tracePt t="27443" x="2500313" y="4008438"/>
          <p14:tracePt t="27459" x="2457450" y="4008438"/>
          <p14:tracePt t="27475" x="2436813" y="4008438"/>
          <p14:tracePt t="27492" x="2408238" y="4008438"/>
          <p14:tracePt t="27510" x="2365375" y="4008438"/>
          <p14:tracePt t="27525" x="2314575" y="4022725"/>
          <p14:tracePt t="27543" x="2308225" y="4022725"/>
          <p14:tracePt t="27558" x="2286000" y="4022725"/>
          <p14:tracePt t="27576" x="2271713" y="4022725"/>
          <p14:tracePt t="27592" x="2228850" y="3986213"/>
          <p14:tracePt t="27609" x="2228850" y="3971925"/>
          <p14:tracePt t="27625" x="2222500" y="3957638"/>
          <p14:tracePt t="27642" x="2222500" y="3943350"/>
          <p14:tracePt t="27659" x="2222500" y="3914775"/>
          <p14:tracePt t="27676" x="2222500" y="3900488"/>
          <p14:tracePt t="27692" x="2222500" y="3894138"/>
          <p14:tracePt t="27802" x="2222500" y="3908425"/>
          <p14:tracePt t="27804" x="2222500" y="3929063"/>
          <p14:tracePt t="27812" x="2257425" y="3957638"/>
          <p14:tracePt t="27825" x="2293938" y="3979863"/>
          <p14:tracePt t="27842" x="2336800" y="3994150"/>
          <p14:tracePt t="27858" x="2386013" y="4008438"/>
          <p14:tracePt t="27875" x="2436813" y="4008438"/>
          <p14:tracePt t="27892" x="2543175" y="4029075"/>
          <p14:tracePt t="27909" x="2722563" y="4029075"/>
          <p14:tracePt t="27926" x="2908300" y="4029075"/>
          <p14:tracePt t="27942" x="3065463" y="4029075"/>
          <p14:tracePt t="27958" x="3157538" y="4029075"/>
          <p14:tracePt t="27975" x="3222625" y="4029075"/>
          <p14:tracePt t="27992" x="3328988" y="4014788"/>
          <p14:tracePt t="28009" x="3400425" y="4014788"/>
          <p14:tracePt t="28025" x="3579813" y="3979863"/>
          <p14:tracePt t="28042" x="3751263" y="3965575"/>
          <p14:tracePt t="28059" x="3914775" y="3937000"/>
          <p14:tracePt t="28075" x="4043363" y="3914775"/>
          <p14:tracePt t="28091" x="4108450" y="3894138"/>
          <p14:tracePt t="28108" x="4151313" y="3886200"/>
          <p14:tracePt t="28124" x="4194175" y="3865563"/>
          <p14:tracePt t="28185" x="4200525" y="3865563"/>
          <p14:tracePt t="28191" x="4222750" y="3865563"/>
          <p14:tracePt t="28208" x="4237038" y="3857625"/>
          <p14:tracePt t="28211" x="4251325" y="3851275"/>
          <p14:tracePt t="28211" x="4257675" y="3851275"/>
          <p14:tracePt t="28226" x="4271963" y="3843338"/>
          <p14:tracePt t="28242" x="4279900" y="3843338"/>
          <p14:tracePt t="28330" x="4286250" y="3836988"/>
          <p14:tracePt t="28345" x="4286250" y="3822700"/>
          <p14:tracePt t="28353" x="4279900" y="3822700"/>
          <p14:tracePt t="28358" x="4265613" y="3814763"/>
          <p14:tracePt t="28374" x="4243388" y="3814763"/>
          <p14:tracePt t="28392" x="4214813" y="3808413"/>
          <p14:tracePt t="28407" x="4179888" y="3786188"/>
          <p14:tracePt t="28424" x="4151313" y="3779838"/>
          <p14:tracePt t="28442" x="4137025" y="3751263"/>
          <p14:tracePt t="28458" x="4129088" y="3736975"/>
          <p14:tracePt t="28474" x="4129088" y="3700463"/>
          <p14:tracePt t="28492" x="4129088" y="3651250"/>
          <p14:tracePt t="28507" x="4129088" y="3608388"/>
          <p14:tracePt t="28524" x="4122738" y="3586163"/>
          <p14:tracePt t="28541" x="4114800" y="3565525"/>
          <p14:tracePt t="28558" x="4108450" y="3557588"/>
          <p14:tracePt t="28574" x="4108450" y="3551238"/>
          <p14:tracePt t="28591" x="4100513" y="3543300"/>
          <p14:tracePt t="28649" x="4094163" y="3543300"/>
          <p14:tracePt t="28654" x="4086225" y="3551238"/>
          <p14:tracePt t="28662" x="4065588" y="3594100"/>
          <p14:tracePt t="28674" x="4043363" y="3671888"/>
          <p14:tracePt t="28691" x="4022725" y="3743325"/>
          <p14:tracePt t="28707" x="4008438" y="3814763"/>
          <p14:tracePt t="28724" x="4008438" y="3857625"/>
          <p14:tracePt t="28740" x="4008438" y="3879850"/>
          <p14:tracePt t="28816" x="4014788" y="3886200"/>
          <p14:tracePt t="28825" x="4037013" y="3886200"/>
          <p14:tracePt t="28827" x="4051300" y="3851275"/>
          <p14:tracePt t="28841" x="4057650" y="3794125"/>
          <p14:tracePt t="28858" x="4057650" y="3765550"/>
          <p14:tracePt t="28873" x="4057650" y="3743325"/>
          <p14:tracePt t="28891" x="4057650" y="3729038"/>
          <p14:tracePt t="29153" x="4051300" y="3729038"/>
          <p14:tracePt t="29161" x="4008438" y="3736975"/>
          <p14:tracePt t="29163" x="3965575" y="3736975"/>
          <p14:tracePt t="29173" x="3843338" y="3736975"/>
          <p14:tracePt t="29191" x="3636963" y="3736975"/>
          <p14:tracePt t="29206" x="3271838" y="3736975"/>
          <p14:tracePt t="29224" x="2722563" y="3614738"/>
          <p14:tracePt t="29239" x="1793875" y="3400425"/>
          <p14:tracePt t="29257" x="1122363" y="3200400"/>
          <p14:tracePt t="29273" x="465138" y="3014663"/>
          <p14:tracePt t="29290" x="79375" y="2908300"/>
          <p14:tracePt t="29306" x="0" y="2836863"/>
          <p14:tracePt t="29324" x="0" y="2822575"/>
          <p14:tracePt t="29339" x="0" y="2814638"/>
          <p14:tracePt t="29489" x="28575" y="2814638"/>
          <p14:tracePt t="29497" x="65088" y="2814638"/>
          <p14:tracePt t="29505" x="142875" y="2828925"/>
          <p14:tracePt t="29511" x="265113" y="2843213"/>
          <p14:tracePt t="29523" x="328613" y="2851150"/>
          <p14:tracePt t="29540" x="400050" y="2851150"/>
          <p14:tracePt t="29556" x="493713" y="2871788"/>
          <p14:tracePt t="29572" x="600075" y="2879725"/>
          <p14:tracePt t="29589" x="728663" y="2894013"/>
          <p14:tracePt t="29606" x="885825" y="2900363"/>
          <p14:tracePt t="29623" x="950913" y="2900363"/>
          <p14:tracePt t="29639" x="1022350" y="2922588"/>
          <p14:tracePt t="29639" x="1028700" y="2922588"/>
          <p14:tracePt t="29657" x="1071563" y="2936875"/>
          <p14:tracePt t="29673" x="1079500" y="2936875"/>
          <p14:tracePt t="29787" x="1085850" y="2936875"/>
          <p14:tracePt t="29789" x="1114425" y="2936875"/>
          <p14:tracePt t="29805" x="1128713" y="2936875"/>
          <p14:tracePt t="29808" x="1165225" y="2936875"/>
          <p14:tracePt t="29822" x="1208088" y="2936875"/>
          <p14:tracePt t="29839" x="1236663" y="2936875"/>
          <p14:tracePt t="29839" x="1243013" y="2936875"/>
          <p14:tracePt t="29874" x="1257300" y="2936875"/>
          <p14:tracePt t="29877" x="1271588" y="2936875"/>
          <p14:tracePt t="29889" x="1285875" y="2936875"/>
          <p14:tracePt t="29906" x="1293813" y="2936875"/>
          <p14:tracePt t="29922" x="1322388" y="2928938"/>
          <p14:tracePt t="29939" x="1328738" y="2922588"/>
          <p14:tracePt t="29974" x="1343025" y="2914650"/>
          <p14:tracePt t="29977" x="1350963" y="2914650"/>
          <p14:tracePt t="29989" x="1357313" y="2900363"/>
          <p14:tracePt t="30005" x="1365250" y="2886075"/>
          <p14:tracePt t="30022" x="1371600" y="2879725"/>
          <p14:tracePt t="30069" x="1379538" y="2851150"/>
          <p14:tracePt t="30106" x="1400175" y="2836863"/>
          <p14:tracePt t="30109" x="1400175" y="2822575"/>
          <p14:tracePt t="30117" x="1400175" y="2814638"/>
          <p14:tracePt t="30121" x="1408113" y="2794000"/>
          <p14:tracePt t="30139" x="1414463" y="2771775"/>
          <p14:tracePt t="30155" x="1414463" y="2743200"/>
          <p14:tracePt t="30174" x="1414463" y="2722563"/>
          <p14:tracePt t="30218" x="1414463" y="2714625"/>
          <p14:tracePt t="30233" x="1414463" y="2700338"/>
          <p14:tracePt t="30242" x="1414463" y="2693988"/>
          <p14:tracePt t="30255" x="1408113" y="2665413"/>
          <p14:tracePt t="30258" x="1408113" y="2657475"/>
          <p14:tracePt t="30272" x="1393825" y="2628900"/>
          <p14:tracePt t="30289" x="1393825" y="2622550"/>
          <p14:tracePt t="30335" x="1393825" y="2614613"/>
          <p14:tracePt t="30346" x="1393825" y="2608263"/>
          <p14:tracePt t="30362" x="1393825" y="2600325"/>
          <p14:tracePt t="30364" x="1393825" y="2586038"/>
          <p14:tracePt t="30372" x="1393825" y="2571750"/>
          <p14:tracePt t="30388" x="1393825" y="2565400"/>
          <p14:tracePt t="30514" x="1379538" y="2571750"/>
          <p14:tracePt t="30523" x="1357313" y="2643188"/>
          <p14:tracePt t="30529" x="1336675" y="2686050"/>
          <p14:tracePt t="30534" x="1336675" y="2736850"/>
          <p14:tracePt t="30555" x="1293813" y="2836863"/>
          <p14:tracePt t="30571" x="1285875" y="2900363"/>
          <p14:tracePt t="30574" x="1285875" y="2951163"/>
          <p14:tracePt t="30588" x="1285875" y="2979738"/>
          <p14:tracePt t="30605" x="1285875" y="2994025"/>
          <p14:tracePt t="30621" x="1285875" y="3014663"/>
          <p14:tracePt t="30638" x="1285875" y="3022600"/>
          <p14:tracePt t="30674" x="1285875" y="3028950"/>
          <p14:tracePt t="30675" x="1293813" y="3043238"/>
          <p14:tracePt t="30688" x="1328738" y="3065463"/>
          <p14:tracePt t="30705" x="1336675" y="3071813"/>
          <p14:tracePt t="30721" x="1350963" y="3079750"/>
          <p14:tracePt t="30759" x="1379538" y="3094038"/>
          <p14:tracePt t="30762" x="1385888" y="3100388"/>
          <p14:tracePt t="30771" x="1393825" y="3100388"/>
          <p14:tracePt t="30788" x="1400175" y="3108325"/>
          <p14:tracePt t="30804" x="1408113" y="3108325"/>
          <p14:tracePt t="30821" x="1414463" y="3108325"/>
          <p14:tracePt t="30863" x="1422400" y="3108325"/>
          <p14:tracePt t="30866" x="1428750" y="3108325"/>
          <p14:tracePt t="30890" x="1443038" y="3108325"/>
          <p14:tracePt t="30891" x="1450975" y="3108325"/>
          <p14:tracePt t="30904" x="1457325" y="3108325"/>
          <p14:tracePt t="30921" x="1471613" y="3108325"/>
          <p14:tracePt t="30938" x="1493838" y="3094038"/>
          <p14:tracePt t="30954" x="1500188" y="3086100"/>
          <p14:tracePt t="30972" x="1508125" y="3071813"/>
          <p14:tracePt t="30987" x="1536700" y="3036888"/>
          <p14:tracePt t="31004" x="1543050" y="3008313"/>
          <p14:tracePt t="31020" x="1550988" y="2957513"/>
          <p14:tracePt t="31038" x="1550988" y="2922588"/>
          <p14:tracePt t="31054" x="1557338" y="2894013"/>
          <p14:tracePt t="31071" x="1557338" y="2857500"/>
          <p14:tracePt t="31087" x="1579563" y="2800350"/>
          <p14:tracePt t="31105" x="1579563" y="2751138"/>
          <p14:tracePt t="31121" x="1579563" y="2722563"/>
          <p14:tracePt t="31138" x="1579563" y="2686050"/>
          <p14:tracePt t="31154" x="1579563" y="2643188"/>
          <p14:tracePt t="31171" x="1579563" y="2622550"/>
          <p14:tracePt t="31187" x="1557338" y="2579688"/>
          <p14:tracePt t="31204" x="1528763" y="2543175"/>
          <p14:tracePt t="31221" x="1522413" y="2514600"/>
          <p14:tracePt t="31237" x="1514475" y="2500313"/>
          <p14:tracePt t="31254" x="1500188" y="2479675"/>
          <p14:tracePt t="31271" x="1493838" y="2471738"/>
          <p14:tracePt t="31320" x="1485900" y="2465388"/>
          <p14:tracePt t="31359" x="1471613" y="2465388"/>
          <p14:tracePt t="31382" x="1465263" y="2465388"/>
          <p14:tracePt t="31402" x="1450975" y="2465388"/>
          <p14:tracePt t="31411" x="1422400" y="2465388"/>
          <p14:tracePt t="31413" x="1400175" y="2465388"/>
          <p14:tracePt t="31420" x="1379538" y="2508250"/>
          <p14:tracePt t="31438" x="1357313" y="2565400"/>
          <p14:tracePt t="31454" x="1336675" y="2636838"/>
          <p14:tracePt t="31471" x="1322388" y="2679700"/>
          <p14:tracePt t="31486" x="1322388" y="2736850"/>
          <p14:tracePt t="31503" x="1322388" y="2751138"/>
          <p14:tracePt t="31519" x="1322388" y="2786063"/>
          <p14:tracePt t="31537" x="1322388" y="2822575"/>
          <p14:tracePt t="31553" x="1357313" y="2836863"/>
          <p14:tracePt t="31570" x="1414463" y="2865438"/>
          <p14:tracePt t="31587" x="1471613" y="2886075"/>
          <p14:tracePt t="31603" x="1543050" y="2928938"/>
          <p14:tracePt t="31620" x="1622425" y="2951163"/>
          <p14:tracePt t="31637" x="1693863" y="2979738"/>
          <p14:tracePt t="31653" x="1728788" y="2994025"/>
          <p14:tracePt t="31670" x="1743075" y="2994025"/>
          <p14:tracePt t="31723" x="1751013" y="2994025"/>
          <p14:tracePt t="31725" x="1757363" y="2994025"/>
          <p14:tracePt t="31738" x="1765300" y="2994025"/>
          <p14:tracePt t="31740" x="1800225" y="2994025"/>
          <p14:tracePt t="31753" x="1808163" y="2994025"/>
          <p14:tracePt t="31769" x="1828800" y="2994025"/>
          <p14:tracePt t="31787" x="1843088" y="2994025"/>
          <p14:tracePt t="31803" x="1857375" y="2994025"/>
          <p14:tracePt t="31820" x="1865313" y="2994025"/>
          <p14:tracePt t="31837" x="1871663" y="2994025"/>
          <p14:tracePt t="31853" x="1893888" y="2994025"/>
          <p14:tracePt t="31870" x="1908175" y="2994025"/>
          <p14:tracePt t="31886" x="1928813" y="2994025"/>
          <p14:tracePt t="31929" x="1936750" y="2994025"/>
          <p14:tracePt t="31938" x="1957388" y="2994025"/>
          <p14:tracePt t="31953" x="1971675" y="2994025"/>
          <p14:tracePt t="32281" x="1943100" y="2994025"/>
          <p14:tracePt t="32291" x="1928813" y="2994025"/>
          <p14:tracePt t="32302" x="1893888" y="2994025"/>
          <p14:tracePt t="32305" x="1871663" y="2994025"/>
          <p14:tracePt t="32319" x="1814513" y="2994025"/>
          <p14:tracePt t="32335" x="1800225" y="2994025"/>
          <p14:tracePt t="32335" x="1785938" y="2994025"/>
          <p14:tracePt t="32369" x="1779588" y="2994025"/>
          <p14:tracePt t="32371" x="1771650" y="2994025"/>
          <p14:tracePt t="32385" x="1751013" y="2994025"/>
          <p14:tracePt t="32402" x="1736725" y="2994025"/>
          <p14:tracePt t="32419" x="1700213" y="2994025"/>
          <p14:tracePt t="32435" x="1693863" y="3000375"/>
          <p14:tracePt t="32452" x="1671638" y="3000375"/>
          <p14:tracePt t="32468" x="1665288" y="3000375"/>
          <p14:tracePt t="32536" x="1657350" y="3000375"/>
          <p14:tracePt t="32545" x="1651000" y="3000375"/>
          <p14:tracePt t="32561" x="1636713" y="3000375"/>
          <p14:tracePt t="32570" x="1628775" y="3000375"/>
          <p14:tracePt t="32585" x="1614488" y="3000375"/>
          <p14:tracePt t="32588" x="1585913" y="3000375"/>
          <p14:tracePt t="32646" x="1579563" y="3000375"/>
          <p14:tracePt t="32664" x="1571625" y="3000375"/>
          <p14:tracePt t="32680" x="1557338" y="3000375"/>
          <p14:tracePt t="32689" x="1550988" y="3000375"/>
          <p14:tracePt t="32722" x="1543050" y="3000375"/>
          <p14:tracePt t="33897" x="1536700" y="3000375"/>
          <p14:tracePt t="33999" x="1522413" y="3000375"/>
          <p14:tracePt t="34017" x="1514475" y="3000375"/>
          <p14:tracePt t="34023" x="1508125" y="3008313"/>
          <p14:tracePt t="34039" x="1508125" y="3014663"/>
          <p14:tracePt t="34050" x="1508125" y="3022600"/>
          <p14:tracePt t="34052" x="1500188" y="3028950"/>
          <p14:tracePt t="34067" x="1500188" y="3051175"/>
          <p14:tracePt t="34083" x="1500188" y="3057525"/>
          <p14:tracePt t="34100" x="1500188" y="3079750"/>
          <p14:tracePt t="34116" x="1500188" y="3122613"/>
          <p14:tracePt t="34134" x="1500188" y="3143250"/>
          <p14:tracePt t="34150" x="1493838" y="3214688"/>
          <p14:tracePt t="34167" x="1465263" y="3257550"/>
          <p14:tracePt t="34183" x="1450975" y="3314700"/>
          <p14:tracePt t="34200" x="1450975" y="3328988"/>
          <p14:tracePt t="34216" x="1450975" y="3365500"/>
          <p14:tracePt t="34289" x="1450975" y="3371850"/>
          <p14:tracePt t="34296" x="1450975" y="3386138"/>
          <p14:tracePt t="34302" x="1450975" y="3394075"/>
          <p14:tracePt t="34316" x="1450975" y="3408363"/>
          <p14:tracePt t="34333" x="1450975" y="3422650"/>
          <p14:tracePt t="34349" x="1450975" y="3429000"/>
          <p14:tracePt t="34366" x="1450975" y="3436938"/>
          <p14:tracePt t="34399" x="1450975" y="3443288"/>
          <p14:tracePt t="34415" x="1450975" y="3457575"/>
          <p14:tracePt t="34418" x="1450975" y="3465513"/>
          <p14:tracePt t="34433" x="1450975" y="3486150"/>
          <p14:tracePt t="34449" x="1450975" y="3500438"/>
          <p14:tracePt t="34466" x="1450975" y="3508375"/>
          <p14:tracePt t="34482" x="1450975" y="3536950"/>
          <p14:tracePt t="34500" x="1450975" y="3565525"/>
          <p14:tracePt t="34515" x="1450975" y="3586163"/>
          <p14:tracePt t="34533" x="1450975" y="3600450"/>
          <p14:tracePt t="34548" x="1450975" y="3614738"/>
          <p14:tracePt t="34586" x="1450975" y="3622675"/>
          <p14:tracePt t="34598" x="1450975" y="3629025"/>
          <p14:tracePt t="34633" x="1450975" y="3636963"/>
          <p14:tracePt t="34642" x="1450975" y="3651250"/>
          <p14:tracePt t="34961" x="1450975" y="3622675"/>
          <p14:tracePt t="34969" x="1450975" y="3600450"/>
          <p14:tracePt t="34971" x="1450975" y="3586163"/>
          <p14:tracePt t="34981" x="1450975" y="3557588"/>
          <p14:tracePt t="34999" x="1450975" y="3529013"/>
          <p14:tracePt t="35015" x="1450975" y="3500438"/>
          <p14:tracePt t="35015" x="1450975" y="3494088"/>
          <p14:tracePt t="35033" x="1450975" y="3457575"/>
          <p14:tracePt t="35049" x="1450975" y="3436938"/>
          <p14:tracePt t="35065" x="1450975" y="3414713"/>
          <p14:tracePt t="35081" x="1450975" y="3386138"/>
          <p14:tracePt t="35098" x="1450975" y="3371850"/>
          <p14:tracePt t="35114" x="1450975" y="3357563"/>
          <p14:tracePt t="35131" x="1450975" y="3351213"/>
          <p14:tracePt t="35148" x="1450975" y="3343275"/>
          <p14:tracePt t="35165" x="1450975" y="3336925"/>
          <p14:tracePt t="35202" x="1443038" y="3322638"/>
          <p14:tracePt t="35313" x="1436688" y="3314700"/>
          <p14:tracePt t="35330" x="1428750" y="3322638"/>
          <p14:tracePt t="35332" x="1428750" y="3351213"/>
          <p14:tracePt t="35348" x="1428750" y="3400425"/>
          <p14:tracePt t="35350" x="1428750" y="3508375"/>
          <p14:tracePt t="35365" x="1428750" y="3600450"/>
          <p14:tracePt t="35381" x="1428750" y="3679825"/>
          <p14:tracePt t="35397" x="1443038" y="3722688"/>
          <p14:tracePt t="35414" x="1443038" y="3751263"/>
          <p14:tracePt t="35473" x="1443038" y="3757613"/>
          <p14:tracePt t="35488" x="1450975" y="3765550"/>
          <p14:tracePt t="35809" x="1450975" y="3757613"/>
          <p14:tracePt t="35814" x="1450975" y="3751263"/>
          <p14:tracePt t="35834" x="1465263" y="3729038"/>
          <p14:tracePt t="35836" x="1465263" y="3714750"/>
          <p14:tracePt t="35848" x="1465263" y="3700463"/>
          <p14:tracePt t="35863" x="1471613" y="3671888"/>
          <p14:tracePt t="35881" x="1471613" y="3665538"/>
          <p14:tracePt t="36194" x="1471613" y="3651250"/>
          <p14:tracePt t="36200" x="1471613" y="3643313"/>
          <p14:tracePt t="36297" x="1471613" y="3636963"/>
          <p14:tracePt t="36342" x="1471613" y="3629025"/>
          <p14:tracePt t="36929" x="1471613" y="3608388"/>
          <p14:tracePt t="37611" x="1479550" y="3600450"/>
          <p14:tracePt t="37613" x="1485900" y="3594100"/>
          <p14:tracePt t="37650" x="1485900" y="3571875"/>
          <p14:tracePt t="37658" x="1508125" y="3543300"/>
          <p14:tracePt t="37663" x="1508125" y="3508375"/>
          <p14:tracePt t="37679" x="1514475" y="3486150"/>
          <p14:tracePt t="37695" x="1514475" y="3465513"/>
          <p14:tracePt t="37712" x="1514475" y="3443288"/>
          <p14:tracePt t="37728" x="1514475" y="3394075"/>
          <p14:tracePt t="37747" x="1514475" y="3371850"/>
          <p14:tracePt t="37763" x="1514475" y="3357563"/>
          <p14:tracePt t="37779" x="1514475" y="3351213"/>
          <p14:tracePt t="37796" x="1514475" y="3322638"/>
          <p14:tracePt t="37812" x="1522413" y="3314700"/>
          <p14:tracePt t="37829" x="1528763" y="3300413"/>
          <p14:tracePt t="37844" x="1528763" y="3294063"/>
          <p14:tracePt t="37862" x="1528763" y="3286125"/>
          <p14:tracePt t="37900" x="1528763" y="3279775"/>
          <p14:tracePt t="37912" x="1550988" y="3236913"/>
          <p14:tracePt t="37946" x="1550988" y="3228975"/>
          <p14:tracePt t="37954" x="1550988" y="3214688"/>
          <p14:tracePt t="37982" x="1557338" y="3208338"/>
          <p14:tracePt t="38771" x="1557338" y="3214688"/>
          <p14:tracePt t="38891" x="1565275" y="3214688"/>
          <p14:tracePt t="38901" x="1593850" y="3214688"/>
          <p14:tracePt t="38910" x="1628775" y="3214688"/>
          <p14:tracePt t="38913" x="1643063" y="3214688"/>
          <p14:tracePt t="38927" x="1671638" y="3214688"/>
          <p14:tracePt t="38943" x="1685925" y="3214688"/>
          <p14:tracePt t="38961" x="1700213" y="3214688"/>
          <p14:tracePt t="38977" x="1722438" y="3208338"/>
          <p14:tracePt t="38994" x="1751013" y="3208338"/>
          <p14:tracePt t="39010" x="1765300" y="3200400"/>
          <p14:tracePt t="39026" x="1779588" y="3200400"/>
          <p14:tracePt t="39066" x="1785938" y="3200400"/>
          <p14:tracePt t="39137" x="1793875" y="3200400"/>
          <p14:tracePt t="39146" x="1800225" y="3200400"/>
          <p14:tracePt t="39163" x="1828800" y="3200400"/>
          <p14:tracePt t="39164" x="1843088" y="3208338"/>
          <p14:tracePt t="39177" x="1885950" y="3243263"/>
          <p14:tracePt t="39195" x="1922463" y="3257550"/>
          <p14:tracePt t="39210" x="1928813" y="3279775"/>
          <p14:tracePt t="39227" x="1951038" y="3300413"/>
          <p14:tracePt t="39243" x="1957388" y="3322638"/>
          <p14:tracePt t="39260" x="1979613" y="3365500"/>
          <p14:tracePt t="39276" x="1993900" y="3400425"/>
          <p14:tracePt t="39293" x="2008188" y="3414713"/>
          <p14:tracePt t="39309" x="2014538" y="3451225"/>
          <p14:tracePt t="39326" x="2014538" y="3457575"/>
          <p14:tracePt t="39342" x="2036763" y="3486150"/>
          <p14:tracePt t="39361" x="2036763" y="3536950"/>
          <p14:tracePt t="39376" x="2043113" y="3565525"/>
          <p14:tracePt t="39376" x="2043113" y="3571875"/>
          <p14:tracePt t="39394" x="2043113" y="3579813"/>
          <p14:tracePt t="39409" x="2043113" y="3608388"/>
          <p14:tracePt t="39426" x="2043113" y="3622675"/>
          <p14:tracePt t="39442" x="2043113" y="3651250"/>
          <p14:tracePt t="39459" x="2043113" y="3694113"/>
          <p14:tracePt t="39475" x="2043113" y="3708400"/>
          <p14:tracePt t="39492" x="2043113" y="3722688"/>
          <p14:tracePt t="39509" x="2043113" y="3743325"/>
          <p14:tracePt t="39526" x="2036763" y="3751263"/>
          <p14:tracePt t="39543" x="2028825" y="3771900"/>
          <p14:tracePt t="39575" x="2022475" y="3779838"/>
          <p14:tracePt t="39580" x="2022475" y="3786188"/>
          <p14:tracePt t="39595" x="1993900" y="3814763"/>
          <p14:tracePt t="39609" x="1985963" y="3822700"/>
          <p14:tracePt t="39626" x="1971675" y="3829050"/>
          <p14:tracePt t="39643" x="1965325" y="3836988"/>
          <p14:tracePt t="39659" x="1951038" y="3851275"/>
          <p14:tracePt t="39677" x="1943100" y="3857625"/>
          <p14:tracePt t="39693" x="1914525" y="3871913"/>
          <p14:tracePt t="39710" x="1893888" y="3894138"/>
          <p14:tracePt t="39725" x="1879600" y="3900488"/>
          <p14:tracePt t="39743" x="1871663" y="3908425"/>
          <p14:tracePt t="39759" x="1857375" y="3908425"/>
          <p14:tracePt t="39794" x="1822450" y="3937000"/>
          <p14:tracePt t="39808" x="1808163" y="3943350"/>
          <p14:tracePt t="39827" x="1800225" y="3943350"/>
          <p14:tracePt t="39858" x="1785938" y="3957638"/>
          <p14:tracePt t="39876" x="1765300" y="3957638"/>
          <p14:tracePt t="39878" x="1757363" y="3957638"/>
          <p14:tracePt t="39897" x="1751013" y="3957638"/>
          <p14:tracePt t="39914" x="1728788" y="3957638"/>
          <p14:tracePt t="39930" x="1722438" y="3957638"/>
          <p14:tracePt t="39942" x="1708150" y="3957638"/>
          <p14:tracePt t="39947" x="1693863" y="3957638"/>
          <p14:tracePt t="39958" x="1679575" y="3957638"/>
          <p14:tracePt t="39975" x="1651000" y="3943350"/>
          <p14:tracePt t="39992" x="1636713" y="3937000"/>
          <p14:tracePt t="40008" x="1600200" y="3894138"/>
          <p14:tracePt t="40025" x="1579563" y="3865563"/>
          <p14:tracePt t="40042" x="1557338" y="3829050"/>
          <p14:tracePt t="40059" x="1550988" y="3800475"/>
          <p14:tracePt t="40076" x="1543050" y="3757613"/>
          <p14:tracePt t="40091" x="1528763" y="3694113"/>
          <p14:tracePt t="40109" x="1514475" y="3651250"/>
          <p14:tracePt t="40125" x="1514475" y="3608388"/>
          <p14:tracePt t="40142" x="1514475" y="3557588"/>
          <p14:tracePt t="40158" x="1514475" y="3536950"/>
          <p14:tracePt t="40175" x="1514475" y="3508375"/>
          <p14:tracePt t="40191" x="1514475" y="3500438"/>
          <p14:tracePt t="40208" x="1514475" y="3465513"/>
          <p14:tracePt t="40225" x="1522413" y="3451225"/>
          <p14:tracePt t="40242" x="1522413" y="3436938"/>
          <p14:tracePt t="40259" x="1522413" y="3400425"/>
          <p14:tracePt t="40276" x="1528763" y="3386138"/>
          <p14:tracePt t="40292" x="1543050" y="3365500"/>
          <p14:tracePt t="40309" x="1543050" y="3351213"/>
          <p14:tracePt t="40325" x="1550988" y="3343275"/>
          <p14:tracePt t="40342" x="1550988" y="3328988"/>
          <p14:tracePt t="40358" x="1550988" y="3322638"/>
          <p14:tracePt t="40395" x="1557338" y="3314700"/>
          <p14:tracePt t="40408" x="1557338" y="3308350"/>
          <p14:tracePt t="40427" x="1565275" y="3286125"/>
          <p14:tracePt t="40441" x="1579563" y="3271838"/>
          <p14:tracePt t="40444" x="1593850" y="3257550"/>
          <p14:tracePt t="40490" x="1600200" y="3251200"/>
          <p14:tracePt t="40493" x="1608138" y="3236913"/>
          <p14:tracePt t="40515" x="1614488" y="3228975"/>
          <p14:tracePt t="40586" x="1622425" y="3228975"/>
          <p14:tracePt t="40593" x="1636713" y="3228975"/>
          <p14:tracePt t="40601" x="1651000" y="3228975"/>
          <p14:tracePt t="40608" x="1665288" y="3228975"/>
          <p14:tracePt t="40624" x="1693863" y="3228975"/>
          <p14:tracePt t="40641" x="1700213" y="3228975"/>
          <p14:tracePt t="40657" x="1714500" y="3228975"/>
          <p14:tracePt t="40674" x="1743075" y="3236913"/>
          <p14:tracePt t="40690" x="1751013" y="3243263"/>
          <p14:tracePt t="40708" x="1779588" y="3251200"/>
          <p14:tracePt t="40725" x="1785938" y="3257550"/>
          <p14:tracePt t="40741" x="1800225" y="3271838"/>
          <p14:tracePt t="40757" x="1808163" y="3279775"/>
          <p14:tracePt t="40775" x="1822450" y="3294063"/>
          <p14:tracePt t="40790" x="1828800" y="3322638"/>
          <p14:tracePt t="40808" x="1828800" y="3351213"/>
          <p14:tracePt t="40824" x="1828800" y="3400425"/>
          <p14:tracePt t="40841" x="1828800" y="3451225"/>
          <p14:tracePt t="40857" x="1836738" y="3500438"/>
          <p14:tracePt t="40874" x="1851025" y="3565525"/>
          <p14:tracePt t="40890" x="1857375" y="3600450"/>
          <p14:tracePt t="40907" x="1871663" y="3636963"/>
          <p14:tracePt t="40923" x="1871663" y="3665538"/>
          <p14:tracePt t="40940" x="1879600" y="3679825"/>
          <p14:tracePt t="40956" x="1879600" y="3714750"/>
          <p14:tracePt t="40974" x="1900238" y="3751263"/>
          <p14:tracePt t="40991" x="1900238" y="3779838"/>
          <p14:tracePt t="41007" x="1900238" y="3794125"/>
          <p14:tracePt t="41024" x="1900238" y="3800475"/>
          <p14:tracePt t="41040" x="1900238" y="3814763"/>
          <p14:tracePt t="41466" x="1879600" y="3808413"/>
          <p14:tracePt t="41483" x="1879600" y="3800475"/>
          <p14:tracePt t="41491" x="1865313" y="3786188"/>
          <p14:tracePt t="41506" x="1865313" y="3779838"/>
          <p14:tracePt t="41509" x="1865313" y="3743325"/>
          <p14:tracePt t="41523" x="1865313" y="3722688"/>
          <p14:tracePt t="41540" x="1865313" y="3679825"/>
          <p14:tracePt t="41556" x="1865313" y="3657600"/>
          <p14:tracePt t="41573" x="1865313" y="3614738"/>
          <p14:tracePt t="41591" x="1865313" y="3579813"/>
          <p14:tracePt t="41607" x="1865313" y="3557588"/>
          <p14:tracePt t="41623" x="1865313" y="3536950"/>
          <p14:tracePt t="41639" x="1865313" y="3508375"/>
          <p14:tracePt t="41657" x="1865313" y="3465513"/>
          <p14:tracePt t="41673" x="1857375" y="3386138"/>
          <p14:tracePt t="41690" x="1857375" y="3343275"/>
          <p14:tracePt t="41706" x="1857375" y="3271838"/>
          <p14:tracePt t="41723" x="1857375" y="3222625"/>
          <p14:tracePt t="41740" x="1857375" y="3186113"/>
          <p14:tracePt t="41756" x="1857375" y="3151188"/>
          <p14:tracePt t="41773" x="1857375" y="3122613"/>
          <p14:tracePt t="41789" x="1857375" y="3108325"/>
          <p14:tracePt t="41806" x="1857375" y="3079750"/>
          <p14:tracePt t="41860" x="1857375" y="3071813"/>
          <p14:tracePt t="41875" x="1857375" y="3065463"/>
          <p14:tracePt t="41881" x="1857375" y="3057525"/>
          <p14:tracePt t="41897" x="1857375" y="3043238"/>
          <p14:tracePt t="41905" x="1857375" y="3036888"/>
          <p14:tracePt t="41942" x="1857375" y="3028950"/>
          <p14:tracePt t="41985" x="1857375" y="3022600"/>
          <p14:tracePt t="42241" x="1857375" y="3036888"/>
          <p14:tracePt t="42250" x="1836738" y="3057525"/>
          <p14:tracePt t="42253" x="1822450" y="3071813"/>
          <p14:tracePt t="42275" x="1814513" y="3079750"/>
          <p14:tracePt t="42288" x="1808163" y="3086100"/>
          <p14:tracePt t="42330" x="1785938" y="3100388"/>
          <p14:tracePt t="42331" x="1779588" y="3100388"/>
          <p14:tracePt t="42340" x="1765300" y="3114675"/>
          <p14:tracePt t="42356" x="1757363" y="3122613"/>
          <p14:tracePt t="42372" x="1736725" y="3136900"/>
          <p14:tracePt t="42389" x="1714500" y="3151188"/>
          <p14:tracePt t="42405" x="1708150" y="3157538"/>
          <p14:tracePt t="42448" x="1700213" y="3157538"/>
          <p14:tracePt t="42555" x="1693863" y="3157538"/>
          <p14:tracePt t="42570" x="1671638" y="3157538"/>
          <p14:tracePt t="42586" x="1643063" y="3143250"/>
          <p14:tracePt t="42603" x="1628775" y="3136900"/>
          <p14:tracePt t="42610" x="1614488" y="3122613"/>
          <p14:tracePt t="42621" x="1608138" y="3114675"/>
          <p14:tracePt t="42639" x="1600200" y="3079750"/>
          <p14:tracePt t="42656" x="1579563" y="3051175"/>
          <p14:tracePt t="42672" x="1571625" y="3022600"/>
          <p14:tracePt t="42689" x="1565275" y="2986088"/>
          <p14:tracePt t="42704" x="1565275" y="2971800"/>
          <p14:tracePt t="42722" x="1565275" y="2951163"/>
          <p14:tracePt t="42738" x="1557338" y="2914650"/>
          <p14:tracePt t="42754" x="1557338" y="2894013"/>
          <p14:tracePt t="42771" x="1557338" y="2857500"/>
          <p14:tracePt t="42788" x="1557338" y="2836863"/>
          <p14:tracePt t="42804" x="1557338" y="2822575"/>
          <p14:tracePt t="42821" x="1557338" y="2794000"/>
          <p14:tracePt t="42838" x="1557338" y="2757488"/>
          <p14:tracePt t="42855" x="1557338" y="2743200"/>
          <p14:tracePt t="42871" x="1557338" y="2722563"/>
          <p14:tracePt t="42888" x="1557338" y="2700338"/>
          <p14:tracePt t="42905" x="1579563" y="2657475"/>
          <p14:tracePt t="42954" x="1579563" y="2651125"/>
          <p14:tracePt t="42962" x="1585913" y="2636838"/>
          <p14:tracePt t="42971" x="1585913" y="2628900"/>
          <p14:tracePt t="42976" x="1585913" y="2622550"/>
          <p14:tracePt t="42987" x="1593850" y="2586038"/>
          <p14:tracePt t="43005" x="1600200" y="2571750"/>
          <p14:tracePt t="43022" x="1600200" y="2543175"/>
          <p14:tracePt t="43038" x="1614488" y="2522538"/>
          <p14:tracePt t="43054" x="1614488" y="2514600"/>
          <p14:tracePt t="43071" x="1622425" y="2500313"/>
          <p14:tracePt t="43107" x="1622425" y="2493963"/>
          <p14:tracePt t="43109" x="1622425" y="2486025"/>
          <p14:tracePt t="43121" x="1636713" y="2465388"/>
          <p14:tracePt t="43137" x="1651000" y="2436813"/>
          <p14:tracePt t="43154" x="1665288" y="2422525"/>
          <p14:tracePt t="43170" x="1671638" y="2414588"/>
          <p14:tracePt t="43208" x="1685925" y="2414588"/>
          <p14:tracePt t="43210" x="1708150" y="2408238"/>
          <p14:tracePt t="43221" x="1714500" y="2408238"/>
          <p14:tracePt t="43237" x="1728788" y="2408238"/>
          <p14:tracePt t="43282" x="1736725" y="2408238"/>
          <p14:tracePt t="43291" x="1743075" y="2408238"/>
          <p14:tracePt t="43303" x="1779588" y="2408238"/>
          <p14:tracePt t="43320" x="1785938" y="2408238"/>
          <p14:tracePt t="43338" x="1793875" y="2408238"/>
          <p14:tracePt t="43340" x="1814513" y="2408238"/>
          <p14:tracePt t="43353" x="1828800" y="2414588"/>
          <p14:tracePt t="43371" x="1836738" y="2422525"/>
          <p14:tracePt t="43425" x="1843088" y="2428875"/>
          <p14:tracePt t="43433" x="1851025" y="2436813"/>
          <p14:tracePt t="43467" x="1857375" y="2451100"/>
          <p14:tracePt t="43471" x="1865313" y="2471738"/>
          <p14:tracePt t="43474" x="1865313" y="2486025"/>
          <p14:tracePt t="43487" x="1865313" y="2508250"/>
          <p14:tracePt t="43503" x="1865313" y="2528888"/>
          <p14:tracePt t="43521" x="1865313" y="2551113"/>
          <p14:tracePt t="43537" x="1865313" y="2586038"/>
          <p14:tracePt t="43555" x="1865313" y="2614613"/>
          <p14:tracePt t="43571" x="1871663" y="2657475"/>
          <p14:tracePt t="43586" x="1885950" y="2700338"/>
          <p14:tracePt t="43605" x="1893888" y="2728913"/>
          <p14:tracePt t="43620" x="1893888" y="2751138"/>
          <p14:tracePt t="43637" x="1900238" y="2794000"/>
          <p14:tracePt t="43653" x="1900238" y="2828925"/>
          <p14:tracePt t="43671" x="1900238" y="2886075"/>
          <p14:tracePt t="43687" x="1900238" y="2951163"/>
          <p14:tracePt t="43703" x="1900238" y="2994025"/>
          <p14:tracePt t="43720" x="1900238" y="3014663"/>
          <p14:tracePt t="43737" x="1900238" y="3051175"/>
          <p14:tracePt t="43753" x="1885950" y="3100388"/>
          <p14:tracePt t="43771" x="1843088" y="3143250"/>
          <p14:tracePt t="43786" x="1822450" y="3151188"/>
          <p14:tracePt t="43804" x="1779588" y="3171825"/>
          <p14:tracePt t="43819" x="1722438" y="3171825"/>
          <p14:tracePt t="43836" x="1657350" y="3171825"/>
          <p14:tracePt t="43853" x="1579563" y="3171825"/>
          <p14:tracePt t="43870" x="1522413" y="3171825"/>
          <p14:tracePt t="43886" x="1465263" y="3157538"/>
          <p14:tracePt t="43903" x="1450975" y="3157538"/>
          <p14:tracePt t="43920" x="1428750" y="3151188"/>
          <p14:tracePt t="43936" x="1422400" y="3128963"/>
          <p14:tracePt t="43953" x="1393825" y="3028950"/>
          <p14:tracePt t="43971" x="1393825" y="2957513"/>
          <p14:tracePt t="43986" x="1393825" y="2914650"/>
          <p14:tracePt t="44003" x="1393825" y="2865438"/>
          <p14:tracePt t="44019" x="1393825" y="2843213"/>
          <p14:tracePt t="44037" x="1393825" y="2822575"/>
          <p14:tracePt t="44053" x="1393825" y="2786063"/>
          <p14:tracePt t="44070" x="1393825" y="2765425"/>
          <p14:tracePt t="44086" x="1393825" y="2722563"/>
          <p14:tracePt t="44103" x="1393825" y="2643188"/>
          <p14:tracePt t="44120" x="1393825" y="2593975"/>
          <p14:tracePt t="44136" x="1400175" y="2536825"/>
          <p14:tracePt t="44153" x="1408113" y="2493963"/>
          <p14:tracePt t="44170" x="1408113" y="2457450"/>
          <p14:tracePt t="44186" x="1408113" y="2436813"/>
          <p14:tracePt t="44203" x="1414463" y="2422525"/>
          <p14:tracePt t="44219" x="1414463" y="2414588"/>
          <p14:tracePt t="44236" x="1414463" y="2386013"/>
          <p14:tracePt t="44253" x="1428750" y="2371725"/>
          <p14:tracePt t="44270" x="1443038" y="2357438"/>
          <p14:tracePt t="44286" x="1465263" y="2336800"/>
          <p14:tracePt t="44303" x="1508125" y="2328863"/>
          <p14:tracePt t="44319" x="1557338" y="2308225"/>
          <p14:tracePt t="44336" x="1600200" y="2300288"/>
          <p14:tracePt t="44353" x="1708150" y="2293938"/>
          <p14:tracePt t="44370" x="1751013" y="2293938"/>
          <p14:tracePt t="44386" x="1808163" y="2279650"/>
          <p14:tracePt t="44402" x="1851025" y="2279650"/>
          <p14:tracePt t="44419" x="1943100" y="2279650"/>
          <p14:tracePt t="44436" x="2114550" y="2279650"/>
          <p14:tracePt t="44452" x="2286000" y="2279650"/>
          <p14:tracePt t="44469" x="2357438" y="2279650"/>
          <p14:tracePt t="44485" x="2365375" y="2279650"/>
          <p14:tracePt t="45006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2|36.6|1|3|12.1|3|36.8|1.6|7.4|4|10.7|1.4|10.4|1|0.9|2|1.5|16.6|1|1.1|1.6|1.1|1|1.7|0.4|0.5|0.3|0.3|0.5|0.4|1|1|12.4|0.9|1.1|2.8|0.8|0.9|1.1|0.9|1.2|60.3|1.6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23378</TotalTime>
  <Words>846</Words>
  <Application>Microsoft Office PowerPoint</Application>
  <PresentationFormat>On-screen Show (4:3)</PresentationFormat>
  <Paragraphs>268</Paragraphs>
  <Slides>16</Slides>
  <Notes>3</Notes>
  <HiddenSlides>0</HiddenSlides>
  <MMClips>16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1_cod4e</vt:lpstr>
      <vt:lpstr>Aspect</vt:lpstr>
      <vt:lpstr>Office Theme</vt:lpstr>
      <vt:lpstr>Advanced Computer Architecture  Fall 2020</vt:lpstr>
      <vt:lpstr>Copyright Notice</vt:lpstr>
      <vt:lpstr>PowerPoint Presentation</vt:lpstr>
      <vt:lpstr>Replacement Policy</vt:lpstr>
      <vt:lpstr>Replacement Policy</vt:lpstr>
      <vt:lpstr>Least-Recently Used</vt:lpstr>
      <vt:lpstr>LRU</vt:lpstr>
      <vt:lpstr>Pseudo-LRU</vt:lpstr>
      <vt:lpstr>Pseudo-LRU</vt:lpstr>
      <vt:lpstr>Practical Pseudo-LRU</vt:lpstr>
      <vt:lpstr>Practical Pseudo-LRU In Action</vt:lpstr>
      <vt:lpstr>Practical Pseudo-LRU</vt:lpstr>
      <vt:lpstr>True LRU Shortcomings</vt:lpstr>
      <vt:lpstr>LIP (LRU Insertion Policy)</vt:lpstr>
      <vt:lpstr>Not Recently Used (NRU)</vt:lpstr>
      <vt:lpstr>Least Frequently Used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Hamed Farbeh</dc:creator>
  <cp:lastModifiedBy>Hamed</cp:lastModifiedBy>
  <cp:revision>273</cp:revision>
  <dcterms:created xsi:type="dcterms:W3CDTF">2008-07-27T22:34:41Z</dcterms:created>
  <dcterms:modified xsi:type="dcterms:W3CDTF">2020-11-05T10:53:57Z</dcterms:modified>
</cp:coreProperties>
</file>

<file path=docProps/thumbnail.jpeg>
</file>